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6" r:id="rId2"/>
    <p:sldMasterId id="2147483665" r:id="rId3"/>
    <p:sldMasterId id="2147483701" r:id="rId4"/>
  </p:sldMasterIdLst>
  <p:notesMasterIdLst>
    <p:notesMasterId r:id="rId29"/>
  </p:notesMasterIdLst>
  <p:handoutMasterIdLst>
    <p:handoutMasterId r:id="rId30"/>
  </p:handoutMasterIdLst>
  <p:sldIdLst>
    <p:sldId id="256" r:id="rId5"/>
    <p:sldId id="1369" r:id="rId6"/>
    <p:sldId id="1370" r:id="rId7"/>
    <p:sldId id="1380" r:id="rId8"/>
    <p:sldId id="1199" r:id="rId9"/>
    <p:sldId id="284" r:id="rId10"/>
    <p:sldId id="286" r:id="rId11"/>
    <p:sldId id="285" r:id="rId12"/>
    <p:sldId id="1379" r:id="rId13"/>
    <p:sldId id="1371" r:id="rId14"/>
    <p:sldId id="264" r:id="rId15"/>
    <p:sldId id="278" r:id="rId16"/>
    <p:sldId id="1375" r:id="rId17"/>
    <p:sldId id="281" r:id="rId18"/>
    <p:sldId id="1376" r:id="rId19"/>
    <p:sldId id="288" r:id="rId20"/>
    <p:sldId id="1377" r:id="rId21"/>
    <p:sldId id="1387" r:id="rId22"/>
    <p:sldId id="1385" r:id="rId23"/>
    <p:sldId id="290" r:id="rId24"/>
    <p:sldId id="1378" r:id="rId25"/>
    <p:sldId id="291" r:id="rId26"/>
    <p:sldId id="292" r:id="rId27"/>
    <p:sldId id="1382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1363" autoAdjust="0"/>
  </p:normalViewPr>
  <p:slideViewPr>
    <p:cSldViewPr snapToGrid="0" snapToObjects="1">
      <p:cViewPr varScale="1">
        <p:scale>
          <a:sx n="61" d="100"/>
          <a:sy n="61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1D0AD-FD4C-4963-981E-530DEC3EA83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1389D4F-2872-4F2C-9000-2CAC85CEE271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IDENTIFIER MES PISTES DE PROGRES</a:t>
          </a:r>
        </a:p>
      </dgm:t>
    </dgm:pt>
    <dgm:pt modelId="{1B26565A-9960-4A40-9C45-D0E984815F81}" type="par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0400505-50E0-49FF-B7B4-78D32BC98493}" type="sib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B0CA0E1-72F7-4F0C-A3CC-12860FF7928D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AVOIR DES INDICATEURS POUR MA STRUCTURE</a:t>
          </a:r>
        </a:p>
      </dgm:t>
    </dgm:pt>
    <dgm:pt modelId="{41F1BD87-AA11-46F7-8CF9-38BEECC35A2D}" type="par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39E1304-C57F-447B-A60C-16300DF70CB1}" type="sib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04FBC2AA-BD19-45AB-9666-019183AAEF60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SITUER MA STRUCTURE</a:t>
          </a:r>
        </a:p>
      </dgm:t>
    </dgm:pt>
    <dgm:pt modelId="{29931490-FCB2-46D0-A404-06BD45B40060}" type="par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2F060697-1AB4-49A1-8F3E-FB1160FEB7D0}" type="sib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4D3D162F-9B4A-4C94-B805-6A5191468E36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Quelle est ma position ?</a:t>
          </a:r>
        </a:p>
      </dgm:t>
    </dgm:pt>
    <dgm:pt modelId="{9AA180DA-75BA-4214-883C-F2564E42F719}" type="par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6B30B0A-842E-4E36-AFDA-D7E45C41F843}" type="sib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9A52AA8-A23A-4251-A875-2F4AC69E468E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Utilisation des ressources</a:t>
          </a:r>
        </a:p>
      </dgm:t>
    </dgm:pt>
    <dgm:pt modelId="{8BC2A22D-46D3-4A32-B32D-23C76024367E}" type="parTrans" cxnId="{CAA5EC0D-C2CF-453C-8D75-900A4C49B1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14E961AA-5DE9-4192-A096-39E6510FFBAE}" type="sibTrans" cxnId="{CAA5EC0D-C2CF-453C-8D75-900A4C49B1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0B3391B-A8A7-4B82-9EC3-D63882F46290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Utilisation du temps des équipiers</a:t>
          </a:r>
        </a:p>
      </dgm:t>
    </dgm:pt>
    <dgm:pt modelId="{E8BA6DF2-A5BD-497D-B46E-B6CFA8144A04}" type="parTrans" cxnId="{8C1FAFD7-2F78-49A4-A69E-0F26FBE3781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389F8E12-645C-4E80-BE0F-E9AF84546AFD}" type="sibTrans" cxnId="{8C1FAFD7-2F78-49A4-A69E-0F26FBE3781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A49C72D-93FE-4B73-BE1D-DD578E231852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Valeur du temps des équipiers</a:t>
          </a:r>
        </a:p>
      </dgm:t>
    </dgm:pt>
    <dgm:pt modelId="{5135ED19-7E30-44B2-BF20-EF4464399234}" type="parTrans" cxnId="{CE6C80B1-40F9-44BF-A250-B89EFB582D5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77B8929-3F4D-42BE-BA90-AB478648E4A9}" type="sibTrans" cxnId="{CE6C80B1-40F9-44BF-A250-B89EFB582D5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D5C7F23D-B387-4E5E-992A-ED94535F9620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Selon une segmentation des OT pertinente (indice de touristicité / ITT)</a:t>
          </a:r>
        </a:p>
      </dgm:t>
    </dgm:pt>
    <dgm:pt modelId="{C0AD0956-B9F4-4103-918D-7D797C028FB0}" type="parTrans" cxnId="{EC6C85D8-431C-4DF0-9477-8DDEAA984EA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A29E11C1-A72C-41D0-8952-20593A4A7826}" type="sibTrans" cxnId="{EC6C85D8-431C-4DF0-9477-8DDEAA984EA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3134F9C2-0592-45E8-A66D-F8CD624DE3A2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Comment se situe mon coût de la journée travaillée ? </a:t>
          </a:r>
        </a:p>
      </dgm:t>
    </dgm:pt>
    <dgm:pt modelId="{9FFE629E-95B6-4D28-832A-1295C5A616A6}" type="parTrans" cxnId="{811EAC71-2EEC-4675-A1E1-9E684B25B710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4CF6231-9609-4627-B6AA-4FBBB1A2135B}" type="sibTrans" cxnId="{811EAC71-2EEC-4675-A1E1-9E684B25B710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EA987AA0-6036-45CF-AE67-768B1C8D1D76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Origines des ressources</a:t>
          </a:r>
        </a:p>
      </dgm:t>
    </dgm:pt>
    <dgm:pt modelId="{D0A4318F-E07F-45DA-BB90-AFC84490E94F}" type="parTrans" cxnId="{D50FD8FD-C42B-449C-B217-90E5192CC0AB}">
      <dgm:prSet/>
      <dgm:spPr/>
      <dgm:t>
        <a:bodyPr/>
        <a:lstStyle/>
        <a:p>
          <a:endParaRPr lang="fr-FR" sz="1600" b="0"/>
        </a:p>
      </dgm:t>
    </dgm:pt>
    <dgm:pt modelId="{E81D2F9E-665C-41E8-BA1F-BCF29D260352}" type="sibTrans" cxnId="{D50FD8FD-C42B-449C-B217-90E5192CC0AB}">
      <dgm:prSet/>
      <dgm:spPr/>
      <dgm:t>
        <a:bodyPr/>
        <a:lstStyle/>
        <a:p>
          <a:endParaRPr lang="fr-FR" sz="1600" b="0"/>
        </a:p>
      </dgm:t>
    </dgm:pt>
    <dgm:pt modelId="{26F30B88-41A9-481B-8A3B-600EF38D1DBA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Ventilation des ressources / utilisation des ressources / utilisation du temps des équipiers / valeur des services / valeur du temps de travail</a:t>
          </a:r>
        </a:p>
      </dgm:t>
    </dgm:pt>
    <dgm:pt modelId="{66EE3A0B-1C37-494F-B43C-51F67CE8D28C}" type="parTrans" cxnId="{1CC1D39E-2C14-41A1-B0BE-C461E91B73B8}">
      <dgm:prSet/>
      <dgm:spPr/>
      <dgm:t>
        <a:bodyPr/>
        <a:lstStyle/>
        <a:p>
          <a:endParaRPr lang="fr-FR" sz="1600" b="0"/>
        </a:p>
      </dgm:t>
    </dgm:pt>
    <dgm:pt modelId="{2EC9BA5C-F3AE-45B8-B566-19738781FA5A}" type="sibTrans" cxnId="{1CC1D39E-2C14-41A1-B0BE-C461E91B73B8}">
      <dgm:prSet/>
      <dgm:spPr/>
      <dgm:t>
        <a:bodyPr/>
        <a:lstStyle/>
        <a:p>
          <a:endParaRPr lang="fr-FR" sz="1600" b="0"/>
        </a:p>
      </dgm:t>
    </dgm:pt>
    <dgm:pt modelId="{B3F6D2AB-170C-40FE-9526-C9977FA85F6B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Dégager collectivement des pistes de travail en prenant appui sur les relais/réseaux et ADN Tourisme, chiffres en mains.</a:t>
          </a:r>
        </a:p>
      </dgm:t>
    </dgm:pt>
    <dgm:pt modelId="{113BC2EF-13AF-41AF-99E7-56D7D5E82E6F}" type="parTrans" cxnId="{60467E0F-C69D-4A5C-9F3A-4D0CA9584F06}">
      <dgm:prSet/>
      <dgm:spPr/>
      <dgm:t>
        <a:bodyPr/>
        <a:lstStyle/>
        <a:p>
          <a:endParaRPr lang="fr-FR" sz="2000"/>
        </a:p>
      </dgm:t>
    </dgm:pt>
    <dgm:pt modelId="{A792992B-C86C-45A3-AF12-7E6163AF7567}" type="sibTrans" cxnId="{60467E0F-C69D-4A5C-9F3A-4D0CA9584F06}">
      <dgm:prSet/>
      <dgm:spPr/>
      <dgm:t>
        <a:bodyPr/>
        <a:lstStyle/>
        <a:p>
          <a:endParaRPr lang="fr-FR" sz="2000"/>
        </a:p>
      </dgm:t>
    </dgm:pt>
    <dgm:pt modelId="{5F6D839E-2534-44F3-A874-0C958B0A3D2B}" type="pres">
      <dgm:prSet presAssocID="{0BE1D0AD-FD4C-4963-981E-530DEC3EA830}" presName="linear" presStyleCnt="0">
        <dgm:presLayoutVars>
          <dgm:dir/>
          <dgm:animLvl val="lvl"/>
          <dgm:resizeHandles val="exact"/>
        </dgm:presLayoutVars>
      </dgm:prSet>
      <dgm:spPr/>
    </dgm:pt>
    <dgm:pt modelId="{3C8CCBD4-1E67-4719-99C9-DB52E1F7D370}" type="pres">
      <dgm:prSet presAssocID="{DB0CA0E1-72F7-4F0C-A3CC-12860FF7928D}" presName="parentLin" presStyleCnt="0"/>
      <dgm:spPr/>
    </dgm:pt>
    <dgm:pt modelId="{03009AD7-A712-4212-9209-005B603941A3}" type="pres">
      <dgm:prSet presAssocID="{DB0CA0E1-72F7-4F0C-A3CC-12860FF7928D}" presName="parentLeftMargin" presStyleLbl="node1" presStyleIdx="0" presStyleCnt="3"/>
      <dgm:spPr/>
    </dgm:pt>
    <dgm:pt modelId="{A5899E14-6B01-41D1-87CE-88AEE4169197}" type="pres">
      <dgm:prSet presAssocID="{DB0CA0E1-72F7-4F0C-A3CC-12860FF792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07257-DC51-4FC2-B731-0746EB4BE9ED}" type="pres">
      <dgm:prSet presAssocID="{DB0CA0E1-72F7-4F0C-A3CC-12860FF7928D}" presName="negativeSpace" presStyleCnt="0"/>
      <dgm:spPr/>
    </dgm:pt>
    <dgm:pt modelId="{0F93B967-E208-4BE0-83AE-735E3BE885A9}" type="pres">
      <dgm:prSet presAssocID="{DB0CA0E1-72F7-4F0C-A3CC-12860FF7928D}" presName="childText" presStyleLbl="conFgAcc1" presStyleIdx="0" presStyleCnt="3" custLinFactNeighborY="-43905">
        <dgm:presLayoutVars>
          <dgm:bulletEnabled val="1"/>
        </dgm:presLayoutVars>
      </dgm:prSet>
      <dgm:spPr/>
    </dgm:pt>
    <dgm:pt modelId="{51892D4F-2280-4F54-95EF-759C581FBF43}" type="pres">
      <dgm:prSet presAssocID="{939E1304-C57F-447B-A60C-16300DF70CB1}" presName="spaceBetweenRectangles" presStyleCnt="0"/>
      <dgm:spPr/>
    </dgm:pt>
    <dgm:pt modelId="{E93ACFB9-33F0-48C1-B53E-BC5BED441FC3}" type="pres">
      <dgm:prSet presAssocID="{04FBC2AA-BD19-45AB-9666-019183AAEF60}" presName="parentLin" presStyleCnt="0"/>
      <dgm:spPr/>
    </dgm:pt>
    <dgm:pt modelId="{AF0FFDD5-2894-4227-9397-D87B7CB236FB}" type="pres">
      <dgm:prSet presAssocID="{04FBC2AA-BD19-45AB-9666-019183AAEF60}" presName="parentLeftMargin" presStyleLbl="node1" presStyleIdx="0" presStyleCnt="3"/>
      <dgm:spPr/>
    </dgm:pt>
    <dgm:pt modelId="{AD29B42C-444F-438F-AF1D-D107D368C51A}" type="pres">
      <dgm:prSet presAssocID="{04FBC2AA-BD19-45AB-9666-019183AAEF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E332E8-4D88-4755-B23D-7664FFF9D534}" type="pres">
      <dgm:prSet presAssocID="{04FBC2AA-BD19-45AB-9666-019183AAEF60}" presName="negativeSpace" presStyleCnt="0"/>
      <dgm:spPr/>
    </dgm:pt>
    <dgm:pt modelId="{6F3110A0-2B1C-4F45-B030-B0824D1F3308}" type="pres">
      <dgm:prSet presAssocID="{04FBC2AA-BD19-45AB-9666-019183AAEF60}" presName="childText" presStyleLbl="conFgAcc1" presStyleIdx="1" presStyleCnt="3">
        <dgm:presLayoutVars>
          <dgm:bulletEnabled val="1"/>
        </dgm:presLayoutVars>
      </dgm:prSet>
      <dgm:spPr/>
    </dgm:pt>
    <dgm:pt modelId="{E35ED369-FE49-463D-9FFC-F22A3EFC3601}" type="pres">
      <dgm:prSet presAssocID="{2F060697-1AB4-49A1-8F3E-FB1160FEB7D0}" presName="spaceBetweenRectangles" presStyleCnt="0"/>
      <dgm:spPr/>
    </dgm:pt>
    <dgm:pt modelId="{6F81EB3E-7F8C-48B3-9DE9-CDB61B4EF3F3}" type="pres">
      <dgm:prSet presAssocID="{01389D4F-2872-4F2C-9000-2CAC85CEE271}" presName="parentLin" presStyleCnt="0"/>
      <dgm:spPr/>
    </dgm:pt>
    <dgm:pt modelId="{13168DD0-2D8D-4136-85B7-F41CBCA98EB6}" type="pres">
      <dgm:prSet presAssocID="{01389D4F-2872-4F2C-9000-2CAC85CEE271}" presName="parentLeftMargin" presStyleLbl="node1" presStyleIdx="1" presStyleCnt="3"/>
      <dgm:spPr/>
    </dgm:pt>
    <dgm:pt modelId="{F45ADFF9-7F81-4B64-999B-F7E795DED14C}" type="pres">
      <dgm:prSet presAssocID="{01389D4F-2872-4F2C-9000-2CAC85CEE2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7732EA-5F43-4846-B391-B1FF0F1584EC}" type="pres">
      <dgm:prSet presAssocID="{01389D4F-2872-4F2C-9000-2CAC85CEE271}" presName="negativeSpace" presStyleCnt="0"/>
      <dgm:spPr/>
    </dgm:pt>
    <dgm:pt modelId="{1879B4D0-5F2E-4D84-A0A5-AAB3A0EBA132}" type="pres">
      <dgm:prSet presAssocID="{01389D4F-2872-4F2C-9000-2CAC85CEE2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671703-53BE-4376-B819-A7D6DE0CD3B1}" type="presOf" srcId="{04FBC2AA-BD19-45AB-9666-019183AAEF60}" destId="{AF0FFDD5-2894-4227-9397-D87B7CB236FB}" srcOrd="0" destOrd="0" presId="urn:microsoft.com/office/officeart/2005/8/layout/list1"/>
    <dgm:cxn modelId="{54D9030D-7962-4E94-A958-3C2856815EB4}" type="presOf" srcId="{3134F9C2-0592-45E8-A66D-F8CD624DE3A2}" destId="{6F3110A0-2B1C-4F45-B030-B0824D1F3308}" srcOrd="0" destOrd="2" presId="urn:microsoft.com/office/officeart/2005/8/layout/list1"/>
    <dgm:cxn modelId="{CAA5EC0D-C2CF-453C-8D75-900A4C49B16E}" srcId="{DB0CA0E1-72F7-4F0C-A3CC-12860FF7928D}" destId="{89A52AA8-A23A-4251-A875-2F4AC69E468E}" srcOrd="1" destOrd="0" parTransId="{8BC2A22D-46D3-4A32-B32D-23C76024367E}" sibTransId="{14E961AA-5DE9-4192-A096-39E6510FFBAE}"/>
    <dgm:cxn modelId="{60467E0F-C69D-4A5C-9F3A-4D0CA9584F06}" srcId="{01389D4F-2872-4F2C-9000-2CAC85CEE271}" destId="{B3F6D2AB-170C-40FE-9526-C9977FA85F6B}" srcOrd="0" destOrd="0" parTransId="{113BC2EF-13AF-41AF-99E7-56D7D5E82E6F}" sibTransId="{A792992B-C86C-45A3-AF12-7E6163AF7567}"/>
    <dgm:cxn modelId="{CD5BF43D-24D6-46EB-94A2-9509283FE2A0}" srcId="{0BE1D0AD-FD4C-4963-981E-530DEC3EA830}" destId="{01389D4F-2872-4F2C-9000-2CAC85CEE271}" srcOrd="2" destOrd="0" parTransId="{1B26565A-9960-4A40-9C45-D0E984815F81}" sibTransId="{D0400505-50E0-49FF-B7B4-78D32BC98493}"/>
    <dgm:cxn modelId="{F9A0AA5E-A607-42AF-BB2F-0347654C8AF4}" srcId="{0BE1D0AD-FD4C-4963-981E-530DEC3EA830}" destId="{DB0CA0E1-72F7-4F0C-A3CC-12860FF7928D}" srcOrd="0" destOrd="0" parTransId="{41F1BD87-AA11-46F7-8CF9-38BEECC35A2D}" sibTransId="{939E1304-C57F-447B-A60C-16300DF70CB1}"/>
    <dgm:cxn modelId="{B37AB56C-3661-4023-B184-574FFF041136}" srcId="{04FBC2AA-BD19-45AB-9666-019183AAEF60}" destId="{4D3D162F-9B4A-4C94-B805-6A5191468E36}" srcOrd="0" destOrd="0" parTransId="{9AA180DA-75BA-4214-883C-F2564E42F719}" sibTransId="{76B30B0A-842E-4E36-AFDA-D7E45C41F843}"/>
    <dgm:cxn modelId="{811EAC71-2EEC-4675-A1E1-9E684B25B710}" srcId="{04FBC2AA-BD19-45AB-9666-019183AAEF60}" destId="{3134F9C2-0592-45E8-A66D-F8CD624DE3A2}" srcOrd="2" destOrd="0" parTransId="{9FFE629E-95B6-4D28-832A-1295C5A616A6}" sibTransId="{84CF6231-9609-4627-B6AA-4FBBB1A2135B}"/>
    <dgm:cxn modelId="{67EC1A72-D817-4DE8-B2B1-35CDE5DAD2D4}" type="presOf" srcId="{89A52AA8-A23A-4251-A875-2F4AC69E468E}" destId="{0F93B967-E208-4BE0-83AE-735E3BE885A9}" srcOrd="0" destOrd="1" presId="urn:microsoft.com/office/officeart/2005/8/layout/list1"/>
    <dgm:cxn modelId="{C83E835A-6CDD-4A7E-A2DF-447E6AA2E6F0}" type="presOf" srcId="{01389D4F-2872-4F2C-9000-2CAC85CEE271}" destId="{F45ADFF9-7F81-4B64-999B-F7E795DED14C}" srcOrd="1" destOrd="0" presId="urn:microsoft.com/office/officeart/2005/8/layout/list1"/>
    <dgm:cxn modelId="{51CC997C-15F7-48AD-BEB4-943B5FB59CA1}" type="presOf" srcId="{4D3D162F-9B4A-4C94-B805-6A5191468E36}" destId="{6F3110A0-2B1C-4F45-B030-B0824D1F3308}" srcOrd="0" destOrd="0" presId="urn:microsoft.com/office/officeart/2005/8/layout/list1"/>
    <dgm:cxn modelId="{C5770E95-774E-43B7-B661-5C11A792C922}" type="presOf" srcId="{7A49C72D-93FE-4B73-BE1D-DD578E231852}" destId="{0F93B967-E208-4BE0-83AE-735E3BE885A9}" srcOrd="0" destOrd="3" presId="urn:microsoft.com/office/officeart/2005/8/layout/list1"/>
    <dgm:cxn modelId="{31403C9B-91D0-4351-8E7D-05276500D9AD}" type="presOf" srcId="{D5C7F23D-B387-4E5E-992A-ED94535F9620}" destId="{0F93B967-E208-4BE0-83AE-735E3BE885A9}" srcOrd="0" destOrd="4" presId="urn:microsoft.com/office/officeart/2005/8/layout/list1"/>
    <dgm:cxn modelId="{1CC1D39E-2C14-41A1-B0BE-C461E91B73B8}" srcId="{04FBC2AA-BD19-45AB-9666-019183AAEF60}" destId="{26F30B88-41A9-481B-8A3B-600EF38D1DBA}" srcOrd="1" destOrd="0" parTransId="{66EE3A0B-1C37-494F-B43C-51F67CE8D28C}" sibTransId="{2EC9BA5C-F3AE-45B8-B566-19738781FA5A}"/>
    <dgm:cxn modelId="{30E624A8-C888-43D5-BE1E-3C5F1CB02C6C}" type="presOf" srcId="{B3F6D2AB-170C-40FE-9526-C9977FA85F6B}" destId="{1879B4D0-5F2E-4D84-A0A5-AAB3A0EBA132}" srcOrd="0" destOrd="0" presId="urn:microsoft.com/office/officeart/2005/8/layout/list1"/>
    <dgm:cxn modelId="{CE6C80B1-40F9-44BF-A250-B89EFB582D54}" srcId="{DB0CA0E1-72F7-4F0C-A3CC-12860FF7928D}" destId="{7A49C72D-93FE-4B73-BE1D-DD578E231852}" srcOrd="3" destOrd="0" parTransId="{5135ED19-7E30-44B2-BF20-EF4464399234}" sibTransId="{577B8929-3F4D-42BE-BA90-AB478648E4A9}"/>
    <dgm:cxn modelId="{488F31C2-A573-4BE7-871E-3AB7973F2768}" type="presOf" srcId="{04FBC2AA-BD19-45AB-9666-019183AAEF60}" destId="{AD29B42C-444F-438F-AF1D-D107D368C51A}" srcOrd="1" destOrd="0" presId="urn:microsoft.com/office/officeart/2005/8/layout/list1"/>
    <dgm:cxn modelId="{9D9EFDC8-10E8-43E7-B6EE-70C28E689F11}" type="presOf" srcId="{DB0CA0E1-72F7-4F0C-A3CC-12860FF7928D}" destId="{03009AD7-A712-4212-9209-005B603941A3}" srcOrd="0" destOrd="0" presId="urn:microsoft.com/office/officeart/2005/8/layout/list1"/>
    <dgm:cxn modelId="{19860DD1-6E92-4624-B2D9-8C30A53D294D}" type="presOf" srcId="{01389D4F-2872-4F2C-9000-2CAC85CEE271}" destId="{13168DD0-2D8D-4136-85B7-F41CBCA98EB6}" srcOrd="0" destOrd="0" presId="urn:microsoft.com/office/officeart/2005/8/layout/list1"/>
    <dgm:cxn modelId="{8C1FAFD7-2F78-49A4-A69E-0F26FBE3781D}" srcId="{DB0CA0E1-72F7-4F0C-A3CC-12860FF7928D}" destId="{80B3391B-A8A7-4B82-9EC3-D63882F46290}" srcOrd="2" destOrd="0" parTransId="{E8BA6DF2-A5BD-497D-B46E-B6CFA8144A04}" sibTransId="{389F8E12-645C-4E80-BE0F-E9AF84546AFD}"/>
    <dgm:cxn modelId="{EC6C85D8-431C-4DF0-9477-8DDEAA984EAD}" srcId="{DB0CA0E1-72F7-4F0C-A3CC-12860FF7928D}" destId="{D5C7F23D-B387-4E5E-992A-ED94535F9620}" srcOrd="4" destOrd="0" parTransId="{C0AD0956-B9F4-4103-918D-7D797C028FB0}" sibTransId="{A29E11C1-A72C-41D0-8952-20593A4A7826}"/>
    <dgm:cxn modelId="{47163DD9-240A-4A20-BD0E-474C9D50FA40}" type="presOf" srcId="{80B3391B-A8A7-4B82-9EC3-D63882F46290}" destId="{0F93B967-E208-4BE0-83AE-735E3BE885A9}" srcOrd="0" destOrd="2" presId="urn:microsoft.com/office/officeart/2005/8/layout/list1"/>
    <dgm:cxn modelId="{7B67E6E7-3CDB-4C63-89BA-D09648C343E3}" type="presOf" srcId="{26F30B88-41A9-481B-8A3B-600EF38D1DBA}" destId="{6F3110A0-2B1C-4F45-B030-B0824D1F3308}" srcOrd="0" destOrd="1" presId="urn:microsoft.com/office/officeart/2005/8/layout/list1"/>
    <dgm:cxn modelId="{18AF56EA-0B93-4A21-8139-61D74484FF47}" type="presOf" srcId="{0BE1D0AD-FD4C-4963-981E-530DEC3EA830}" destId="{5F6D839E-2534-44F3-A874-0C958B0A3D2B}" srcOrd="0" destOrd="0" presId="urn:microsoft.com/office/officeart/2005/8/layout/list1"/>
    <dgm:cxn modelId="{3C79CBF4-5D95-4C2A-80DE-2EDF7D13BBC5}" srcId="{0BE1D0AD-FD4C-4963-981E-530DEC3EA830}" destId="{04FBC2AA-BD19-45AB-9666-019183AAEF60}" srcOrd="1" destOrd="0" parTransId="{29931490-FCB2-46D0-A404-06BD45B40060}" sibTransId="{2F060697-1AB4-49A1-8F3E-FB1160FEB7D0}"/>
    <dgm:cxn modelId="{133539F5-5A51-4EA9-8BB6-4301C04824D1}" type="presOf" srcId="{EA987AA0-6036-45CF-AE67-768B1C8D1D76}" destId="{0F93B967-E208-4BE0-83AE-735E3BE885A9}" srcOrd="0" destOrd="0" presId="urn:microsoft.com/office/officeart/2005/8/layout/list1"/>
    <dgm:cxn modelId="{0E8D53FB-AB28-42F2-8553-3EB383AC8479}" type="presOf" srcId="{DB0CA0E1-72F7-4F0C-A3CC-12860FF7928D}" destId="{A5899E14-6B01-41D1-87CE-88AEE4169197}" srcOrd="1" destOrd="0" presId="urn:microsoft.com/office/officeart/2005/8/layout/list1"/>
    <dgm:cxn modelId="{D50FD8FD-C42B-449C-B217-90E5192CC0AB}" srcId="{DB0CA0E1-72F7-4F0C-A3CC-12860FF7928D}" destId="{EA987AA0-6036-45CF-AE67-768B1C8D1D76}" srcOrd="0" destOrd="0" parTransId="{D0A4318F-E07F-45DA-BB90-AFC84490E94F}" sibTransId="{E81D2F9E-665C-41E8-BA1F-BCF29D260352}"/>
    <dgm:cxn modelId="{4BD2ED40-1C49-411E-9620-A2FD16330A82}" type="presParOf" srcId="{5F6D839E-2534-44F3-A874-0C958B0A3D2B}" destId="{3C8CCBD4-1E67-4719-99C9-DB52E1F7D370}" srcOrd="0" destOrd="0" presId="urn:microsoft.com/office/officeart/2005/8/layout/list1"/>
    <dgm:cxn modelId="{9F2029E1-CFB0-4C14-8FD0-AA2E42642E7C}" type="presParOf" srcId="{3C8CCBD4-1E67-4719-99C9-DB52E1F7D370}" destId="{03009AD7-A712-4212-9209-005B603941A3}" srcOrd="0" destOrd="0" presId="urn:microsoft.com/office/officeart/2005/8/layout/list1"/>
    <dgm:cxn modelId="{EEC8308B-E642-494B-A3BA-61075FA89E75}" type="presParOf" srcId="{3C8CCBD4-1E67-4719-99C9-DB52E1F7D370}" destId="{A5899E14-6B01-41D1-87CE-88AEE4169197}" srcOrd="1" destOrd="0" presId="urn:microsoft.com/office/officeart/2005/8/layout/list1"/>
    <dgm:cxn modelId="{2E3641C1-CF66-4437-BF09-FF628F126159}" type="presParOf" srcId="{5F6D839E-2534-44F3-A874-0C958B0A3D2B}" destId="{17B07257-DC51-4FC2-B731-0746EB4BE9ED}" srcOrd="1" destOrd="0" presId="urn:microsoft.com/office/officeart/2005/8/layout/list1"/>
    <dgm:cxn modelId="{A6F6DA18-8283-4CBF-A7E2-F5CCF39CC444}" type="presParOf" srcId="{5F6D839E-2534-44F3-A874-0C958B0A3D2B}" destId="{0F93B967-E208-4BE0-83AE-735E3BE885A9}" srcOrd="2" destOrd="0" presId="urn:microsoft.com/office/officeart/2005/8/layout/list1"/>
    <dgm:cxn modelId="{3B19053A-21E3-4BF7-90C4-E25736FB4715}" type="presParOf" srcId="{5F6D839E-2534-44F3-A874-0C958B0A3D2B}" destId="{51892D4F-2280-4F54-95EF-759C581FBF43}" srcOrd="3" destOrd="0" presId="urn:microsoft.com/office/officeart/2005/8/layout/list1"/>
    <dgm:cxn modelId="{59995E75-4886-44EC-ADE1-B86BFAC0F486}" type="presParOf" srcId="{5F6D839E-2534-44F3-A874-0C958B0A3D2B}" destId="{E93ACFB9-33F0-48C1-B53E-BC5BED441FC3}" srcOrd="4" destOrd="0" presId="urn:microsoft.com/office/officeart/2005/8/layout/list1"/>
    <dgm:cxn modelId="{92D9B426-E92B-4F35-A9E2-0408F252EA58}" type="presParOf" srcId="{E93ACFB9-33F0-48C1-B53E-BC5BED441FC3}" destId="{AF0FFDD5-2894-4227-9397-D87B7CB236FB}" srcOrd="0" destOrd="0" presId="urn:microsoft.com/office/officeart/2005/8/layout/list1"/>
    <dgm:cxn modelId="{44311FDD-6E18-473F-8D68-B03BF81DEE8F}" type="presParOf" srcId="{E93ACFB9-33F0-48C1-B53E-BC5BED441FC3}" destId="{AD29B42C-444F-438F-AF1D-D107D368C51A}" srcOrd="1" destOrd="0" presId="urn:microsoft.com/office/officeart/2005/8/layout/list1"/>
    <dgm:cxn modelId="{920F76DD-FE6B-4741-A1AD-C0804B21D9D7}" type="presParOf" srcId="{5F6D839E-2534-44F3-A874-0C958B0A3D2B}" destId="{D0E332E8-4D88-4755-B23D-7664FFF9D534}" srcOrd="5" destOrd="0" presId="urn:microsoft.com/office/officeart/2005/8/layout/list1"/>
    <dgm:cxn modelId="{91290466-D552-4330-9629-15B33360F4DC}" type="presParOf" srcId="{5F6D839E-2534-44F3-A874-0C958B0A3D2B}" destId="{6F3110A0-2B1C-4F45-B030-B0824D1F3308}" srcOrd="6" destOrd="0" presId="urn:microsoft.com/office/officeart/2005/8/layout/list1"/>
    <dgm:cxn modelId="{48624788-9818-439D-874F-AE99CC17A9BD}" type="presParOf" srcId="{5F6D839E-2534-44F3-A874-0C958B0A3D2B}" destId="{E35ED369-FE49-463D-9FFC-F22A3EFC3601}" srcOrd="7" destOrd="0" presId="urn:microsoft.com/office/officeart/2005/8/layout/list1"/>
    <dgm:cxn modelId="{9648FE5D-9ABD-40A9-904F-E12800DF64BE}" type="presParOf" srcId="{5F6D839E-2534-44F3-A874-0C958B0A3D2B}" destId="{6F81EB3E-7F8C-48B3-9DE9-CDB61B4EF3F3}" srcOrd="8" destOrd="0" presId="urn:microsoft.com/office/officeart/2005/8/layout/list1"/>
    <dgm:cxn modelId="{90A69E64-44CE-45F5-BC3E-7F188BA90E33}" type="presParOf" srcId="{6F81EB3E-7F8C-48B3-9DE9-CDB61B4EF3F3}" destId="{13168DD0-2D8D-4136-85B7-F41CBCA98EB6}" srcOrd="0" destOrd="0" presId="urn:microsoft.com/office/officeart/2005/8/layout/list1"/>
    <dgm:cxn modelId="{C2573542-CD9E-464E-AA1B-5A3B7064410F}" type="presParOf" srcId="{6F81EB3E-7F8C-48B3-9DE9-CDB61B4EF3F3}" destId="{F45ADFF9-7F81-4B64-999B-F7E795DED14C}" srcOrd="1" destOrd="0" presId="urn:microsoft.com/office/officeart/2005/8/layout/list1"/>
    <dgm:cxn modelId="{1E03B81D-1932-42BD-A6CE-05BA73B30FED}" type="presParOf" srcId="{5F6D839E-2534-44F3-A874-0C958B0A3D2B}" destId="{6D7732EA-5F43-4846-B391-B1FF0F1584EC}" srcOrd="9" destOrd="0" presId="urn:microsoft.com/office/officeart/2005/8/layout/list1"/>
    <dgm:cxn modelId="{140C180C-0AB7-4A66-963A-DCF597FBEDEF}" type="presParOf" srcId="{5F6D839E-2534-44F3-A874-0C958B0A3D2B}" destId="{1879B4D0-5F2E-4D84-A0A5-AAB3A0EBA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1D0AD-FD4C-4963-981E-530DEC3EA83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1389D4F-2872-4F2C-9000-2CAC85CEE271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ETRE FORT ET SOLIDE / DES PARTENAIRES</a:t>
          </a:r>
        </a:p>
      </dgm:t>
    </dgm:pt>
    <dgm:pt modelId="{1B26565A-9960-4A40-9C45-D0E984815F81}" type="par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0400505-50E0-49FF-B7B4-78D32BC98493}" type="sib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C819033-C219-443C-822B-D7C16EB5F803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la promotion nationale et à l’international </a:t>
          </a:r>
        </a:p>
      </dgm:t>
    </dgm:pt>
    <dgm:pt modelId="{C982A109-27F0-4DB4-BA7A-D69DA8F877B9}" type="parTrans" cxnId="{A20A5E28-6547-473D-88D1-167B58141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5B690445-E2F2-4BE9-9C7A-E619BED4CE06}" type="sibTrans" cxnId="{A20A5E28-6547-473D-88D1-167B58141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5A1F7A8-7B30-424C-ACEB-BB4B7DE9FE98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Approcher la contribution à l’économie territoriale</a:t>
          </a:r>
        </a:p>
      </dgm:t>
    </dgm:pt>
    <dgm:pt modelId="{4D67F4C2-7364-4370-B4BE-20FE924B048F}" type="parTrans" cxnId="{858E7B3A-0E95-4899-85E6-46D0594828EF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E91D4B88-6236-4ACF-A7B3-89F61332CFE8}" type="sibTrans" cxnId="{858E7B3A-0E95-4899-85E6-46D0594828EF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B6920A81-47F0-4FDD-AEE8-1ACE74693AC4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Être mieux entendu des pouvoirs publics chiffres en mains </a:t>
          </a:r>
        </a:p>
      </dgm:t>
    </dgm:pt>
    <dgm:pt modelId="{D73DB07F-DD16-4FD7-84F7-B652FF7EB60D}" type="parTrans" cxnId="{58E93FBD-1017-49DD-BB72-D2354E312134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71994600-C0D5-471C-AF6B-EAE55F086796}" type="sibTrans" cxnId="{58E93FBD-1017-49DD-BB72-D2354E312134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B06223D-B3CF-4A00-A7E5-BDFB6B6049DE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Animer le réseau chiffres en mains</a:t>
          </a:r>
        </a:p>
      </dgm:t>
    </dgm:pt>
    <dgm:pt modelId="{C3CD6B5A-286A-4567-A6FC-1A171FBFCDE5}" type="parTrans" cxnId="{EAA17B7D-3293-4EE6-BCC4-B9585F1EF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5526F3B0-E8B2-4216-92AB-9E0F8AF6843C}" type="sibTrans" cxnId="{EAA17B7D-3293-4EE6-BCC4-B9585F1EF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9E35227-BD5C-41D9-8FE6-21FD4F6B0C3A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l’importance social du réseau</a:t>
          </a:r>
        </a:p>
      </dgm:t>
    </dgm:pt>
    <dgm:pt modelId="{227B59D1-2FE9-4285-B569-0C231321BC42}" type="parTrans" cxnId="{E4651BA5-234E-48DA-8A2F-7D18501658CA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FF84463B-9E7F-4263-B450-4FA22C1EB996}" type="sibTrans" cxnId="{E4651BA5-234E-48DA-8A2F-7D18501658CA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C902C122-F8BD-4735-808F-D8EBA852ABEC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Coller aux attentes et besoins du réseau</a:t>
          </a:r>
        </a:p>
      </dgm:t>
    </dgm:pt>
    <dgm:pt modelId="{752062A7-532C-49C3-93D9-03FA6E6B2A37}" type="sibTrans" cxnId="{18F83256-5F50-49B7-84AD-F11669733488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29199552-4555-477C-B9F0-76F5DFA918F3}" type="parTrans" cxnId="{18F83256-5F50-49B7-84AD-F11669733488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1DCC8E9E-E5E5-450F-9FF0-5E2D881CE800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le poids du réseau</a:t>
          </a:r>
        </a:p>
      </dgm:t>
    </dgm:pt>
    <dgm:pt modelId="{866C769A-52E9-473C-B365-3FFF91B9938A}" type="parTrans" cxnId="{5C405666-9F6F-4140-BE50-5519ADD1E2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6BD0047C-A8CC-4552-BB6F-360087200C66}" type="sibTrans" cxnId="{5C405666-9F6F-4140-BE50-5519ADD1E2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DB0CA0E1-72F7-4F0C-A3CC-12860FF7928D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MIEUX ANIMER LE RESEAU</a:t>
          </a:r>
        </a:p>
      </dgm:t>
    </dgm:pt>
    <dgm:pt modelId="{41F1BD87-AA11-46F7-8CF9-38BEECC35A2D}" type="par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39E1304-C57F-447B-A60C-16300DF70CB1}" type="sib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AD36E681-F13F-4C67-B06E-7EAB5A3AA90F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Utile pour : formation professionnelle / démarches de progrès…</a:t>
          </a:r>
        </a:p>
      </dgm:t>
    </dgm:pt>
    <dgm:pt modelId="{82177A25-CA7A-49B9-8219-FB86DEC1EA7A}" type="parTrans" cxnId="{302CD2A3-6D77-4926-989E-FF15B1B5F37F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F4F8D415-FE2F-46AB-BB5B-5BED43B47260}" type="sibTrans" cxnId="{302CD2A3-6D77-4926-989E-FF15B1B5F37F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04FBC2AA-BD19-45AB-9666-019183AAEF60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ALIMENTER LA PROSPECTIVE</a:t>
          </a:r>
        </a:p>
      </dgm:t>
    </dgm:pt>
    <dgm:pt modelId="{29931490-FCB2-46D0-A404-06BD45B40060}" type="par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2F060697-1AB4-49A1-8F3E-FB1160FEB7D0}" type="sib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4D3D162F-9B4A-4C94-B805-6A5191468E36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Alimenter la réflexion sur les organismes de tourisme du futur</a:t>
          </a:r>
        </a:p>
      </dgm:t>
    </dgm:pt>
    <dgm:pt modelId="{9AA180DA-75BA-4214-883C-F2564E42F719}" type="par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6B30B0A-842E-4E36-AFDA-D7E45C41F843}" type="sib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B0620818-6FF1-42E5-BA3A-9D534B43081D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Modéliser des scénarii d’évolution</a:t>
          </a:r>
        </a:p>
      </dgm:t>
    </dgm:pt>
    <dgm:pt modelId="{521629AC-9D92-4A50-8541-8433C4A5F55E}" type="parTrans" cxnId="{D0ADE3CD-211A-4F94-B2D5-1265BF774698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693B051A-44EB-47A9-A06E-298EA7ABB069}" type="sibTrans" cxnId="{D0ADE3CD-211A-4F94-B2D5-1265BF774698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6B7D419-A60B-4CD4-A293-583DDDB77171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Identifier avec les OT les champs de progrès</a:t>
          </a:r>
        </a:p>
      </dgm:t>
    </dgm:pt>
    <dgm:pt modelId="{2F1B5E28-E5C2-431E-BF5A-D6E6E2B20A25}" type="parTrans" cxnId="{6A2F9CDD-00D4-4AB5-82FF-66F1B0DCC6D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E44F983-D644-4B26-89CE-B40F4A86C1CA}" type="sibTrans" cxnId="{6A2F9CDD-00D4-4AB5-82FF-66F1B0DCC6D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F6D839E-2534-44F3-A874-0C958B0A3D2B}" type="pres">
      <dgm:prSet presAssocID="{0BE1D0AD-FD4C-4963-981E-530DEC3EA830}" presName="linear" presStyleCnt="0">
        <dgm:presLayoutVars>
          <dgm:dir/>
          <dgm:animLvl val="lvl"/>
          <dgm:resizeHandles val="exact"/>
        </dgm:presLayoutVars>
      </dgm:prSet>
      <dgm:spPr/>
    </dgm:pt>
    <dgm:pt modelId="{3C8CCBD4-1E67-4719-99C9-DB52E1F7D370}" type="pres">
      <dgm:prSet presAssocID="{DB0CA0E1-72F7-4F0C-A3CC-12860FF7928D}" presName="parentLin" presStyleCnt="0"/>
      <dgm:spPr/>
    </dgm:pt>
    <dgm:pt modelId="{03009AD7-A712-4212-9209-005B603941A3}" type="pres">
      <dgm:prSet presAssocID="{DB0CA0E1-72F7-4F0C-A3CC-12860FF7928D}" presName="parentLeftMargin" presStyleLbl="node1" presStyleIdx="0" presStyleCnt="3"/>
      <dgm:spPr/>
    </dgm:pt>
    <dgm:pt modelId="{A5899E14-6B01-41D1-87CE-88AEE4169197}" type="pres">
      <dgm:prSet presAssocID="{DB0CA0E1-72F7-4F0C-A3CC-12860FF792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07257-DC51-4FC2-B731-0746EB4BE9ED}" type="pres">
      <dgm:prSet presAssocID="{DB0CA0E1-72F7-4F0C-A3CC-12860FF7928D}" presName="negativeSpace" presStyleCnt="0"/>
      <dgm:spPr/>
    </dgm:pt>
    <dgm:pt modelId="{0F93B967-E208-4BE0-83AE-735E3BE885A9}" type="pres">
      <dgm:prSet presAssocID="{DB0CA0E1-72F7-4F0C-A3CC-12860FF7928D}" presName="childText" presStyleLbl="conFgAcc1" presStyleIdx="0" presStyleCnt="3">
        <dgm:presLayoutVars>
          <dgm:bulletEnabled val="1"/>
        </dgm:presLayoutVars>
      </dgm:prSet>
      <dgm:spPr/>
    </dgm:pt>
    <dgm:pt modelId="{51892D4F-2280-4F54-95EF-759C581FBF43}" type="pres">
      <dgm:prSet presAssocID="{939E1304-C57F-447B-A60C-16300DF70CB1}" presName="spaceBetweenRectangles" presStyleCnt="0"/>
      <dgm:spPr/>
    </dgm:pt>
    <dgm:pt modelId="{E93ACFB9-33F0-48C1-B53E-BC5BED441FC3}" type="pres">
      <dgm:prSet presAssocID="{04FBC2AA-BD19-45AB-9666-019183AAEF60}" presName="parentLin" presStyleCnt="0"/>
      <dgm:spPr/>
    </dgm:pt>
    <dgm:pt modelId="{AF0FFDD5-2894-4227-9397-D87B7CB236FB}" type="pres">
      <dgm:prSet presAssocID="{04FBC2AA-BD19-45AB-9666-019183AAEF60}" presName="parentLeftMargin" presStyleLbl="node1" presStyleIdx="0" presStyleCnt="3"/>
      <dgm:spPr/>
    </dgm:pt>
    <dgm:pt modelId="{AD29B42C-444F-438F-AF1D-D107D368C51A}" type="pres">
      <dgm:prSet presAssocID="{04FBC2AA-BD19-45AB-9666-019183AAEF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E332E8-4D88-4755-B23D-7664FFF9D534}" type="pres">
      <dgm:prSet presAssocID="{04FBC2AA-BD19-45AB-9666-019183AAEF60}" presName="negativeSpace" presStyleCnt="0"/>
      <dgm:spPr/>
    </dgm:pt>
    <dgm:pt modelId="{6F3110A0-2B1C-4F45-B030-B0824D1F3308}" type="pres">
      <dgm:prSet presAssocID="{04FBC2AA-BD19-45AB-9666-019183AAEF60}" presName="childText" presStyleLbl="conFgAcc1" presStyleIdx="1" presStyleCnt="3">
        <dgm:presLayoutVars>
          <dgm:bulletEnabled val="1"/>
        </dgm:presLayoutVars>
      </dgm:prSet>
      <dgm:spPr/>
    </dgm:pt>
    <dgm:pt modelId="{E35ED369-FE49-463D-9FFC-F22A3EFC3601}" type="pres">
      <dgm:prSet presAssocID="{2F060697-1AB4-49A1-8F3E-FB1160FEB7D0}" presName="spaceBetweenRectangles" presStyleCnt="0"/>
      <dgm:spPr/>
    </dgm:pt>
    <dgm:pt modelId="{6F81EB3E-7F8C-48B3-9DE9-CDB61B4EF3F3}" type="pres">
      <dgm:prSet presAssocID="{01389D4F-2872-4F2C-9000-2CAC85CEE271}" presName="parentLin" presStyleCnt="0"/>
      <dgm:spPr/>
    </dgm:pt>
    <dgm:pt modelId="{13168DD0-2D8D-4136-85B7-F41CBCA98EB6}" type="pres">
      <dgm:prSet presAssocID="{01389D4F-2872-4F2C-9000-2CAC85CEE271}" presName="parentLeftMargin" presStyleLbl="node1" presStyleIdx="1" presStyleCnt="3"/>
      <dgm:spPr/>
    </dgm:pt>
    <dgm:pt modelId="{F45ADFF9-7F81-4B64-999B-F7E795DED14C}" type="pres">
      <dgm:prSet presAssocID="{01389D4F-2872-4F2C-9000-2CAC85CEE2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7732EA-5F43-4846-B391-B1FF0F1584EC}" type="pres">
      <dgm:prSet presAssocID="{01389D4F-2872-4F2C-9000-2CAC85CEE271}" presName="negativeSpace" presStyleCnt="0"/>
      <dgm:spPr/>
    </dgm:pt>
    <dgm:pt modelId="{1879B4D0-5F2E-4D84-A0A5-AAB3A0EBA132}" type="pres">
      <dgm:prSet presAssocID="{01389D4F-2872-4F2C-9000-2CAC85CEE271}" presName="childText" presStyleLbl="conFgAcc1" presStyleIdx="2" presStyleCnt="3" custLinFactNeighborY="38733">
        <dgm:presLayoutVars>
          <dgm:bulletEnabled val="1"/>
        </dgm:presLayoutVars>
      </dgm:prSet>
      <dgm:spPr/>
    </dgm:pt>
  </dgm:ptLst>
  <dgm:cxnLst>
    <dgm:cxn modelId="{46671703-53BE-4376-B819-A7D6DE0CD3B1}" type="presOf" srcId="{04FBC2AA-BD19-45AB-9666-019183AAEF60}" destId="{AF0FFDD5-2894-4227-9397-D87B7CB236FB}" srcOrd="0" destOrd="0" presId="urn:microsoft.com/office/officeart/2005/8/layout/list1"/>
    <dgm:cxn modelId="{C6678610-6593-4AE9-8A45-1D883B82126E}" type="presOf" srcId="{D9E35227-BD5C-41D9-8FE6-21FD4F6B0C3A}" destId="{1879B4D0-5F2E-4D84-A0A5-AAB3A0EBA132}" srcOrd="0" destOrd="1" presId="urn:microsoft.com/office/officeart/2005/8/layout/list1"/>
    <dgm:cxn modelId="{A8CEBC1E-ED7B-4046-91EC-5383D1C3D449}" type="presOf" srcId="{1DCC8E9E-E5E5-450F-9FF0-5E2D881CE800}" destId="{1879B4D0-5F2E-4D84-A0A5-AAB3A0EBA132}" srcOrd="0" destOrd="0" presId="urn:microsoft.com/office/officeart/2005/8/layout/list1"/>
    <dgm:cxn modelId="{A20A5E28-6547-473D-88D1-167B58141969}" srcId="{01389D4F-2872-4F2C-9000-2CAC85CEE271}" destId="{0C819033-C219-443C-822B-D7C16EB5F803}" srcOrd="2" destOrd="0" parTransId="{C982A109-27F0-4DB4-BA7A-D69DA8F877B9}" sibTransId="{5B690445-E2F2-4BE9-9C7A-E619BED4CE06}"/>
    <dgm:cxn modelId="{D6F1722A-9488-4961-B79E-AFA0ABD60748}" type="presOf" srcId="{0B06223D-B3CF-4A00-A7E5-BDFB6B6049DE}" destId="{0F93B967-E208-4BE0-83AE-735E3BE885A9}" srcOrd="0" destOrd="0" presId="urn:microsoft.com/office/officeart/2005/8/layout/list1"/>
    <dgm:cxn modelId="{858E7B3A-0E95-4899-85E6-46D0594828EF}" srcId="{01389D4F-2872-4F2C-9000-2CAC85CEE271}" destId="{05A1F7A8-7B30-424C-ACEB-BB4B7DE9FE98}" srcOrd="3" destOrd="0" parTransId="{4D67F4C2-7364-4370-B4BE-20FE924B048F}" sibTransId="{E91D4B88-6236-4ACF-A7B3-89F61332CFE8}"/>
    <dgm:cxn modelId="{CD5BF43D-24D6-46EB-94A2-9509283FE2A0}" srcId="{0BE1D0AD-FD4C-4963-981E-530DEC3EA830}" destId="{01389D4F-2872-4F2C-9000-2CAC85CEE271}" srcOrd="2" destOrd="0" parTransId="{1B26565A-9960-4A40-9C45-D0E984815F81}" sibTransId="{D0400505-50E0-49FF-B7B4-78D32BC98493}"/>
    <dgm:cxn modelId="{FF7AC45B-6620-4935-9C3B-34AAB2E09986}" type="presOf" srcId="{0C819033-C219-443C-822B-D7C16EB5F803}" destId="{1879B4D0-5F2E-4D84-A0A5-AAB3A0EBA132}" srcOrd="0" destOrd="2" presId="urn:microsoft.com/office/officeart/2005/8/layout/list1"/>
    <dgm:cxn modelId="{F9A0AA5E-A607-42AF-BB2F-0347654C8AF4}" srcId="{0BE1D0AD-FD4C-4963-981E-530DEC3EA830}" destId="{DB0CA0E1-72F7-4F0C-A3CC-12860FF7928D}" srcOrd="0" destOrd="0" parTransId="{41F1BD87-AA11-46F7-8CF9-38BEECC35A2D}" sibTransId="{939E1304-C57F-447B-A60C-16300DF70CB1}"/>
    <dgm:cxn modelId="{D02F9343-2F6F-4A42-966F-38C387D1596E}" type="presOf" srcId="{B0620818-6FF1-42E5-BA3A-9D534B43081D}" destId="{6F3110A0-2B1C-4F45-B030-B0824D1F3308}" srcOrd="0" destOrd="1" presId="urn:microsoft.com/office/officeart/2005/8/layout/list1"/>
    <dgm:cxn modelId="{5C405666-9F6F-4140-BE50-5519ADD1E26E}" srcId="{01389D4F-2872-4F2C-9000-2CAC85CEE271}" destId="{1DCC8E9E-E5E5-450F-9FF0-5E2D881CE800}" srcOrd="0" destOrd="0" parTransId="{866C769A-52E9-473C-B365-3FFF91B9938A}" sibTransId="{6BD0047C-A8CC-4552-BB6F-360087200C66}"/>
    <dgm:cxn modelId="{E135D547-9855-42B6-906E-80ADB38E2EF9}" type="presOf" srcId="{B6920A81-47F0-4FDD-AEE8-1ACE74693AC4}" destId="{1879B4D0-5F2E-4D84-A0A5-AAB3A0EBA132}" srcOrd="0" destOrd="4" presId="urn:microsoft.com/office/officeart/2005/8/layout/list1"/>
    <dgm:cxn modelId="{B37AB56C-3661-4023-B184-574FFF041136}" srcId="{04FBC2AA-BD19-45AB-9666-019183AAEF60}" destId="{4D3D162F-9B4A-4C94-B805-6A5191468E36}" srcOrd="0" destOrd="0" parTransId="{9AA180DA-75BA-4214-883C-F2564E42F719}" sibTransId="{76B30B0A-842E-4E36-AFDA-D7E45C41F843}"/>
    <dgm:cxn modelId="{18F83256-5F50-49B7-84AD-F11669733488}" srcId="{DB0CA0E1-72F7-4F0C-A3CC-12860FF7928D}" destId="{C902C122-F8BD-4735-808F-D8EBA852ABEC}" srcOrd="1" destOrd="0" parTransId="{29199552-4555-477C-B9F0-76F5DFA918F3}" sibTransId="{752062A7-532C-49C3-93D9-03FA6E6B2A37}"/>
    <dgm:cxn modelId="{C83E835A-6CDD-4A7E-A2DF-447E6AA2E6F0}" type="presOf" srcId="{01389D4F-2872-4F2C-9000-2CAC85CEE271}" destId="{F45ADFF9-7F81-4B64-999B-F7E795DED14C}" srcOrd="1" destOrd="0" presId="urn:microsoft.com/office/officeart/2005/8/layout/list1"/>
    <dgm:cxn modelId="{51CC997C-15F7-48AD-BEB4-943B5FB59CA1}" type="presOf" srcId="{4D3D162F-9B4A-4C94-B805-6A5191468E36}" destId="{6F3110A0-2B1C-4F45-B030-B0824D1F3308}" srcOrd="0" destOrd="0" presId="urn:microsoft.com/office/officeart/2005/8/layout/list1"/>
    <dgm:cxn modelId="{EAA17B7D-3293-4EE6-BCC4-B9585F1EF969}" srcId="{DB0CA0E1-72F7-4F0C-A3CC-12860FF7928D}" destId="{0B06223D-B3CF-4A00-A7E5-BDFB6B6049DE}" srcOrd="0" destOrd="0" parTransId="{C3CD6B5A-286A-4567-A6FC-1A171FBFCDE5}" sibTransId="{5526F3B0-E8B2-4216-92AB-9E0F8AF6843C}"/>
    <dgm:cxn modelId="{074FBA8D-7ADC-469D-B52C-0D1FA0EB80D4}" type="presOf" srcId="{C902C122-F8BD-4735-808F-D8EBA852ABEC}" destId="{0F93B967-E208-4BE0-83AE-735E3BE885A9}" srcOrd="0" destOrd="1" presId="urn:microsoft.com/office/officeart/2005/8/layout/list1"/>
    <dgm:cxn modelId="{302CD2A3-6D77-4926-989E-FF15B1B5F37F}" srcId="{DB0CA0E1-72F7-4F0C-A3CC-12860FF7928D}" destId="{AD36E681-F13F-4C67-B06E-7EAB5A3AA90F}" srcOrd="3" destOrd="0" parTransId="{82177A25-CA7A-49B9-8219-FB86DEC1EA7A}" sibTransId="{F4F8D415-FE2F-46AB-BB5B-5BED43B47260}"/>
    <dgm:cxn modelId="{E4651BA5-234E-48DA-8A2F-7D18501658CA}" srcId="{01389D4F-2872-4F2C-9000-2CAC85CEE271}" destId="{D9E35227-BD5C-41D9-8FE6-21FD4F6B0C3A}" srcOrd="1" destOrd="0" parTransId="{227B59D1-2FE9-4285-B569-0C231321BC42}" sibTransId="{FF84463B-9E7F-4263-B450-4FA22C1EB996}"/>
    <dgm:cxn modelId="{58E93FBD-1017-49DD-BB72-D2354E312134}" srcId="{01389D4F-2872-4F2C-9000-2CAC85CEE271}" destId="{B6920A81-47F0-4FDD-AEE8-1ACE74693AC4}" srcOrd="4" destOrd="0" parTransId="{D73DB07F-DD16-4FD7-84F7-B652FF7EB60D}" sibTransId="{71994600-C0D5-471C-AF6B-EAE55F086796}"/>
    <dgm:cxn modelId="{488F31C2-A573-4BE7-871E-3AB7973F2768}" type="presOf" srcId="{04FBC2AA-BD19-45AB-9666-019183AAEF60}" destId="{AD29B42C-444F-438F-AF1D-D107D368C51A}" srcOrd="1" destOrd="0" presId="urn:microsoft.com/office/officeart/2005/8/layout/list1"/>
    <dgm:cxn modelId="{9D9EFDC8-10E8-43E7-B6EE-70C28E689F11}" type="presOf" srcId="{DB0CA0E1-72F7-4F0C-A3CC-12860FF7928D}" destId="{03009AD7-A712-4212-9209-005B603941A3}" srcOrd="0" destOrd="0" presId="urn:microsoft.com/office/officeart/2005/8/layout/list1"/>
    <dgm:cxn modelId="{D0ADE3CD-211A-4F94-B2D5-1265BF774698}" srcId="{04FBC2AA-BD19-45AB-9666-019183AAEF60}" destId="{B0620818-6FF1-42E5-BA3A-9D534B43081D}" srcOrd="1" destOrd="0" parTransId="{521629AC-9D92-4A50-8541-8433C4A5F55E}" sibTransId="{693B051A-44EB-47A9-A06E-298EA7ABB069}"/>
    <dgm:cxn modelId="{19860DD1-6E92-4624-B2D9-8C30A53D294D}" type="presOf" srcId="{01389D4F-2872-4F2C-9000-2CAC85CEE271}" destId="{13168DD0-2D8D-4136-85B7-F41CBCA98EB6}" srcOrd="0" destOrd="0" presId="urn:microsoft.com/office/officeart/2005/8/layout/list1"/>
    <dgm:cxn modelId="{6A2F9CDD-00D4-4AB5-82FF-66F1B0DCC6D6}" srcId="{DB0CA0E1-72F7-4F0C-A3CC-12860FF7928D}" destId="{96B7D419-A60B-4CD4-A293-583DDDB77171}" srcOrd="2" destOrd="0" parTransId="{2F1B5E28-E5C2-431E-BF5A-D6E6E2B20A25}" sibTransId="{5E44F983-D644-4B26-89CE-B40F4A86C1CA}"/>
    <dgm:cxn modelId="{18AF56EA-0B93-4A21-8139-61D74484FF47}" type="presOf" srcId="{0BE1D0AD-FD4C-4963-981E-530DEC3EA830}" destId="{5F6D839E-2534-44F3-A874-0C958B0A3D2B}" srcOrd="0" destOrd="0" presId="urn:microsoft.com/office/officeart/2005/8/layout/list1"/>
    <dgm:cxn modelId="{10F1EAEB-66D1-410E-B567-E2ABE9083FFF}" type="presOf" srcId="{05A1F7A8-7B30-424C-ACEB-BB4B7DE9FE98}" destId="{1879B4D0-5F2E-4D84-A0A5-AAB3A0EBA132}" srcOrd="0" destOrd="3" presId="urn:microsoft.com/office/officeart/2005/8/layout/list1"/>
    <dgm:cxn modelId="{BE38B9F0-1CEF-474C-A5C8-79C0FB0078F1}" type="presOf" srcId="{96B7D419-A60B-4CD4-A293-583DDDB77171}" destId="{0F93B967-E208-4BE0-83AE-735E3BE885A9}" srcOrd="0" destOrd="2" presId="urn:microsoft.com/office/officeart/2005/8/layout/list1"/>
    <dgm:cxn modelId="{3C79CBF4-5D95-4C2A-80DE-2EDF7D13BBC5}" srcId="{0BE1D0AD-FD4C-4963-981E-530DEC3EA830}" destId="{04FBC2AA-BD19-45AB-9666-019183AAEF60}" srcOrd="1" destOrd="0" parTransId="{29931490-FCB2-46D0-A404-06BD45B40060}" sibTransId="{2F060697-1AB4-49A1-8F3E-FB1160FEB7D0}"/>
    <dgm:cxn modelId="{0E8D53FB-AB28-42F2-8553-3EB383AC8479}" type="presOf" srcId="{DB0CA0E1-72F7-4F0C-A3CC-12860FF7928D}" destId="{A5899E14-6B01-41D1-87CE-88AEE4169197}" srcOrd="1" destOrd="0" presId="urn:microsoft.com/office/officeart/2005/8/layout/list1"/>
    <dgm:cxn modelId="{91467AFE-ABB0-4904-9B66-540E08AE6976}" type="presOf" srcId="{AD36E681-F13F-4C67-B06E-7EAB5A3AA90F}" destId="{0F93B967-E208-4BE0-83AE-735E3BE885A9}" srcOrd="0" destOrd="3" presId="urn:microsoft.com/office/officeart/2005/8/layout/list1"/>
    <dgm:cxn modelId="{4BD2ED40-1C49-411E-9620-A2FD16330A82}" type="presParOf" srcId="{5F6D839E-2534-44F3-A874-0C958B0A3D2B}" destId="{3C8CCBD4-1E67-4719-99C9-DB52E1F7D370}" srcOrd="0" destOrd="0" presId="urn:microsoft.com/office/officeart/2005/8/layout/list1"/>
    <dgm:cxn modelId="{9F2029E1-CFB0-4C14-8FD0-AA2E42642E7C}" type="presParOf" srcId="{3C8CCBD4-1E67-4719-99C9-DB52E1F7D370}" destId="{03009AD7-A712-4212-9209-005B603941A3}" srcOrd="0" destOrd="0" presId="urn:microsoft.com/office/officeart/2005/8/layout/list1"/>
    <dgm:cxn modelId="{EEC8308B-E642-494B-A3BA-61075FA89E75}" type="presParOf" srcId="{3C8CCBD4-1E67-4719-99C9-DB52E1F7D370}" destId="{A5899E14-6B01-41D1-87CE-88AEE4169197}" srcOrd="1" destOrd="0" presId="urn:microsoft.com/office/officeart/2005/8/layout/list1"/>
    <dgm:cxn modelId="{2E3641C1-CF66-4437-BF09-FF628F126159}" type="presParOf" srcId="{5F6D839E-2534-44F3-A874-0C958B0A3D2B}" destId="{17B07257-DC51-4FC2-B731-0746EB4BE9ED}" srcOrd="1" destOrd="0" presId="urn:microsoft.com/office/officeart/2005/8/layout/list1"/>
    <dgm:cxn modelId="{A6F6DA18-8283-4CBF-A7E2-F5CCF39CC444}" type="presParOf" srcId="{5F6D839E-2534-44F3-A874-0C958B0A3D2B}" destId="{0F93B967-E208-4BE0-83AE-735E3BE885A9}" srcOrd="2" destOrd="0" presId="urn:microsoft.com/office/officeart/2005/8/layout/list1"/>
    <dgm:cxn modelId="{3B19053A-21E3-4BF7-90C4-E25736FB4715}" type="presParOf" srcId="{5F6D839E-2534-44F3-A874-0C958B0A3D2B}" destId="{51892D4F-2280-4F54-95EF-759C581FBF43}" srcOrd="3" destOrd="0" presId="urn:microsoft.com/office/officeart/2005/8/layout/list1"/>
    <dgm:cxn modelId="{59995E75-4886-44EC-ADE1-B86BFAC0F486}" type="presParOf" srcId="{5F6D839E-2534-44F3-A874-0C958B0A3D2B}" destId="{E93ACFB9-33F0-48C1-B53E-BC5BED441FC3}" srcOrd="4" destOrd="0" presId="urn:microsoft.com/office/officeart/2005/8/layout/list1"/>
    <dgm:cxn modelId="{92D9B426-E92B-4F35-A9E2-0408F252EA58}" type="presParOf" srcId="{E93ACFB9-33F0-48C1-B53E-BC5BED441FC3}" destId="{AF0FFDD5-2894-4227-9397-D87B7CB236FB}" srcOrd="0" destOrd="0" presId="urn:microsoft.com/office/officeart/2005/8/layout/list1"/>
    <dgm:cxn modelId="{44311FDD-6E18-473F-8D68-B03BF81DEE8F}" type="presParOf" srcId="{E93ACFB9-33F0-48C1-B53E-BC5BED441FC3}" destId="{AD29B42C-444F-438F-AF1D-D107D368C51A}" srcOrd="1" destOrd="0" presId="urn:microsoft.com/office/officeart/2005/8/layout/list1"/>
    <dgm:cxn modelId="{920F76DD-FE6B-4741-A1AD-C0804B21D9D7}" type="presParOf" srcId="{5F6D839E-2534-44F3-A874-0C958B0A3D2B}" destId="{D0E332E8-4D88-4755-B23D-7664FFF9D534}" srcOrd="5" destOrd="0" presId="urn:microsoft.com/office/officeart/2005/8/layout/list1"/>
    <dgm:cxn modelId="{91290466-D552-4330-9629-15B33360F4DC}" type="presParOf" srcId="{5F6D839E-2534-44F3-A874-0C958B0A3D2B}" destId="{6F3110A0-2B1C-4F45-B030-B0824D1F3308}" srcOrd="6" destOrd="0" presId="urn:microsoft.com/office/officeart/2005/8/layout/list1"/>
    <dgm:cxn modelId="{48624788-9818-439D-874F-AE99CC17A9BD}" type="presParOf" srcId="{5F6D839E-2534-44F3-A874-0C958B0A3D2B}" destId="{E35ED369-FE49-463D-9FFC-F22A3EFC3601}" srcOrd="7" destOrd="0" presId="urn:microsoft.com/office/officeart/2005/8/layout/list1"/>
    <dgm:cxn modelId="{9648FE5D-9ABD-40A9-904F-E12800DF64BE}" type="presParOf" srcId="{5F6D839E-2534-44F3-A874-0C958B0A3D2B}" destId="{6F81EB3E-7F8C-48B3-9DE9-CDB61B4EF3F3}" srcOrd="8" destOrd="0" presId="urn:microsoft.com/office/officeart/2005/8/layout/list1"/>
    <dgm:cxn modelId="{90A69E64-44CE-45F5-BC3E-7F188BA90E33}" type="presParOf" srcId="{6F81EB3E-7F8C-48B3-9DE9-CDB61B4EF3F3}" destId="{13168DD0-2D8D-4136-85B7-F41CBCA98EB6}" srcOrd="0" destOrd="0" presId="urn:microsoft.com/office/officeart/2005/8/layout/list1"/>
    <dgm:cxn modelId="{C2573542-CD9E-464E-AA1B-5A3B7064410F}" type="presParOf" srcId="{6F81EB3E-7F8C-48B3-9DE9-CDB61B4EF3F3}" destId="{F45ADFF9-7F81-4B64-999B-F7E795DED14C}" srcOrd="1" destOrd="0" presId="urn:microsoft.com/office/officeart/2005/8/layout/list1"/>
    <dgm:cxn modelId="{1E03B81D-1932-42BD-A6CE-05BA73B30FED}" type="presParOf" srcId="{5F6D839E-2534-44F3-A874-0C958B0A3D2B}" destId="{6D7732EA-5F43-4846-B391-B1FF0F1584EC}" srcOrd="9" destOrd="0" presId="urn:microsoft.com/office/officeart/2005/8/layout/list1"/>
    <dgm:cxn modelId="{140C180C-0AB7-4A66-963A-DCF597FBEDEF}" type="presParOf" srcId="{5F6D839E-2534-44F3-A874-0C958B0A3D2B}" destId="{1879B4D0-5F2E-4D84-A0A5-AAB3A0EBA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461D9-E612-4FAF-9256-A00CD24B346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A4D924A-3FBE-4D5C-9ED9-4114278C5697}">
      <dgm:prSet phldrT="[Texte]" custT="1"/>
      <dgm:spPr/>
      <dgm:t>
        <a:bodyPr/>
        <a:lstStyle/>
        <a:p>
          <a:r>
            <a:rPr lang="fr-FR" sz="1600" dirty="0"/>
            <a:t>COMPARAISON</a:t>
          </a:r>
        </a:p>
      </dgm:t>
    </dgm:pt>
    <dgm:pt modelId="{0621BB96-74A8-47B5-AF6B-FBFA5126D037}" type="parTrans" cxnId="{651A83D1-997E-4357-A64E-F73FFB774C39}">
      <dgm:prSet/>
      <dgm:spPr/>
      <dgm:t>
        <a:bodyPr/>
        <a:lstStyle/>
        <a:p>
          <a:endParaRPr lang="fr-FR"/>
        </a:p>
      </dgm:t>
    </dgm:pt>
    <dgm:pt modelId="{265AABA4-51E2-4A7A-8C96-91620AC8CAB6}" type="sibTrans" cxnId="{651A83D1-997E-4357-A64E-F73FFB774C39}">
      <dgm:prSet/>
      <dgm:spPr/>
      <dgm:t>
        <a:bodyPr/>
        <a:lstStyle/>
        <a:p>
          <a:endParaRPr lang="fr-FR"/>
        </a:p>
      </dgm:t>
    </dgm:pt>
    <dgm:pt modelId="{368969D9-5571-49A7-A52F-86AFAB6886A9}">
      <dgm:prSet phldrT="[Texte]" custT="1"/>
      <dgm:spPr/>
      <dgm:t>
        <a:bodyPr/>
        <a:lstStyle/>
        <a:p>
          <a:r>
            <a:rPr lang="fr-FR" sz="1600" dirty="0"/>
            <a:t>NATURE DE TERRITOIRE (littoral – campagne)</a:t>
          </a:r>
          <a:br>
            <a:rPr lang="fr-FR" sz="1600" dirty="0"/>
          </a:br>
          <a:r>
            <a:rPr lang="fr-FR" sz="1600" dirty="0"/>
            <a:t>14 grappes</a:t>
          </a:r>
        </a:p>
      </dgm:t>
    </dgm:pt>
    <dgm:pt modelId="{064C6945-27BD-4A0C-9C46-1FAD23F87E93}" type="parTrans" cxnId="{1206D9CE-162A-4117-8CDF-7194B7942915}">
      <dgm:prSet/>
      <dgm:spPr/>
      <dgm:t>
        <a:bodyPr/>
        <a:lstStyle/>
        <a:p>
          <a:endParaRPr lang="fr-FR"/>
        </a:p>
      </dgm:t>
    </dgm:pt>
    <dgm:pt modelId="{700FA8E9-E8B8-4829-83B8-DD3C301A71DA}" type="sibTrans" cxnId="{1206D9CE-162A-4117-8CDF-7194B7942915}">
      <dgm:prSet/>
      <dgm:spPr/>
      <dgm:t>
        <a:bodyPr/>
        <a:lstStyle/>
        <a:p>
          <a:endParaRPr lang="fr-FR"/>
        </a:p>
      </dgm:t>
    </dgm:pt>
    <dgm:pt modelId="{5FF9490E-FF73-4DB9-9FCD-2353F4C5A98C}">
      <dgm:prSet phldrT="[Texte]" custT="1"/>
      <dgm:spPr/>
      <dgm:t>
        <a:bodyPr/>
        <a:lstStyle/>
        <a:p>
          <a:r>
            <a:rPr lang="fr-FR" sz="1600" dirty="0"/>
            <a:t>DEPARTEMENT D’APPARTENANCE </a:t>
          </a:r>
          <a:br>
            <a:rPr lang="fr-FR" sz="1600" dirty="0"/>
          </a:br>
          <a:r>
            <a:rPr lang="fr-FR" sz="1600" dirty="0"/>
            <a:t>100 grappes</a:t>
          </a:r>
        </a:p>
      </dgm:t>
    </dgm:pt>
    <dgm:pt modelId="{13088285-0694-49C4-924F-7C6DC0896E7C}" type="parTrans" cxnId="{A82D0C1C-5FD1-43BA-B2EF-B1F9F6EFE9F8}">
      <dgm:prSet/>
      <dgm:spPr/>
      <dgm:t>
        <a:bodyPr/>
        <a:lstStyle/>
        <a:p>
          <a:endParaRPr lang="fr-FR"/>
        </a:p>
      </dgm:t>
    </dgm:pt>
    <dgm:pt modelId="{E76F6B8E-3CA5-4477-9368-328B8B409E09}" type="sibTrans" cxnId="{A82D0C1C-5FD1-43BA-B2EF-B1F9F6EFE9F8}">
      <dgm:prSet/>
      <dgm:spPr/>
      <dgm:t>
        <a:bodyPr/>
        <a:lstStyle/>
        <a:p>
          <a:endParaRPr lang="fr-FR"/>
        </a:p>
      </dgm:t>
    </dgm:pt>
    <dgm:pt modelId="{CB8BB146-6F2E-44A1-8CA6-1FCC67741125}">
      <dgm:prSet phldrT="[Texte]" custT="1"/>
      <dgm:spPr/>
      <dgm:t>
        <a:bodyPr/>
        <a:lstStyle/>
        <a:p>
          <a:r>
            <a:rPr lang="fr-FR" sz="1600" dirty="0"/>
            <a:t>TAILLE DU TERRITOIRE EN HABITANTS</a:t>
          </a:r>
          <a:br>
            <a:rPr lang="fr-FR" sz="1600" dirty="0"/>
          </a:br>
          <a:r>
            <a:rPr lang="fr-FR" sz="1600" dirty="0"/>
            <a:t>5 grappes homogènes</a:t>
          </a:r>
        </a:p>
      </dgm:t>
    </dgm:pt>
    <dgm:pt modelId="{2F495998-D43B-444A-A627-685D073C737A}" type="parTrans" cxnId="{0A29B107-2BB3-4948-AE8D-F0FE5CEF1250}">
      <dgm:prSet/>
      <dgm:spPr/>
      <dgm:t>
        <a:bodyPr/>
        <a:lstStyle/>
        <a:p>
          <a:endParaRPr lang="fr-FR"/>
        </a:p>
      </dgm:t>
    </dgm:pt>
    <dgm:pt modelId="{76944009-AF4A-4D35-9CA0-810BCF7FD373}" type="sibTrans" cxnId="{0A29B107-2BB3-4948-AE8D-F0FE5CEF1250}">
      <dgm:prSet/>
      <dgm:spPr/>
      <dgm:t>
        <a:bodyPr/>
        <a:lstStyle/>
        <a:p>
          <a:endParaRPr lang="fr-FR"/>
        </a:p>
      </dgm:t>
    </dgm:pt>
    <dgm:pt modelId="{40672E12-BEF9-4A4C-B501-46945A22CD63}">
      <dgm:prSet phldrT="[Texte]" custT="1"/>
      <dgm:spPr/>
      <dgm:t>
        <a:bodyPr/>
        <a:lstStyle/>
        <a:p>
          <a:r>
            <a:rPr lang="fr-FR" sz="1600" dirty="0"/>
            <a:t>INDICE DE TOURISTICITE </a:t>
          </a:r>
          <a:br>
            <a:rPr lang="fr-FR" sz="1600" dirty="0"/>
          </a:br>
          <a:r>
            <a:rPr lang="fr-FR" sz="1600" dirty="0"/>
            <a:t>4 grappes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C2CDE1FD-2FBF-4B99-97BF-0B58622C16A3}" type="parTrans" cxnId="{ACDC148D-5FBD-4096-AAA0-C147283ED2A8}">
      <dgm:prSet/>
      <dgm:spPr/>
      <dgm:t>
        <a:bodyPr/>
        <a:lstStyle/>
        <a:p>
          <a:endParaRPr lang="fr-FR"/>
        </a:p>
      </dgm:t>
    </dgm:pt>
    <dgm:pt modelId="{5B99C92F-D7E4-41C8-8F1D-5AA913BB016E}" type="sibTrans" cxnId="{ACDC148D-5FBD-4096-AAA0-C147283ED2A8}">
      <dgm:prSet/>
      <dgm:spPr/>
      <dgm:t>
        <a:bodyPr/>
        <a:lstStyle/>
        <a:p>
          <a:endParaRPr lang="fr-FR"/>
        </a:p>
      </dgm:t>
    </dgm:pt>
    <dgm:pt modelId="{A445503A-7E42-4E91-A5F1-852EE37711A2}">
      <dgm:prSet phldrT="[Texte]" custT="1"/>
      <dgm:spPr/>
      <dgm:t>
        <a:bodyPr/>
        <a:lstStyle/>
        <a:p>
          <a:r>
            <a:rPr lang="fr-FR" sz="1600" dirty="0"/>
            <a:t>TAILLE DE LA STRUCTURE EN EFFECTIFS </a:t>
          </a:r>
          <a:br>
            <a:rPr lang="fr-FR" sz="1600" dirty="0"/>
          </a:br>
          <a:r>
            <a:rPr lang="fr-FR" sz="1600" dirty="0"/>
            <a:t>4 grappes</a:t>
          </a:r>
        </a:p>
      </dgm:t>
    </dgm:pt>
    <dgm:pt modelId="{1831A496-EDF0-43E4-AF14-93BA352DF834}" type="parTrans" cxnId="{7324B6AD-015C-46ED-BB70-3A8A9082B43C}">
      <dgm:prSet/>
      <dgm:spPr/>
      <dgm:t>
        <a:bodyPr/>
        <a:lstStyle/>
        <a:p>
          <a:endParaRPr lang="fr-FR"/>
        </a:p>
      </dgm:t>
    </dgm:pt>
    <dgm:pt modelId="{E1A43531-75A5-43CE-B56D-27BC9516C7CD}" type="sibTrans" cxnId="{7324B6AD-015C-46ED-BB70-3A8A9082B43C}">
      <dgm:prSet/>
      <dgm:spPr/>
      <dgm:t>
        <a:bodyPr/>
        <a:lstStyle/>
        <a:p>
          <a:endParaRPr lang="fr-FR"/>
        </a:p>
      </dgm:t>
    </dgm:pt>
    <dgm:pt modelId="{75E72DD9-867E-43B9-A895-4164BB071D1C}">
      <dgm:prSet phldrT="[Texte]" custT="1"/>
      <dgm:spPr/>
      <dgm:t>
        <a:bodyPr/>
        <a:lstStyle/>
        <a:p>
          <a:r>
            <a:rPr lang="fr-FR" sz="1600" dirty="0"/>
            <a:t>TAILLE DE LA STRUCTURE EN BUDGET UTILE </a:t>
          </a:r>
          <a:br>
            <a:rPr lang="fr-FR" sz="1600" dirty="0"/>
          </a:br>
          <a:r>
            <a:rPr lang="fr-FR" sz="1600" dirty="0"/>
            <a:t>4 grappes</a:t>
          </a:r>
        </a:p>
      </dgm:t>
    </dgm:pt>
    <dgm:pt modelId="{4D620E17-DCFA-4B36-8AB1-1343CE24FBAC}" type="parTrans" cxnId="{02158B52-E8A4-4648-9525-B59891F494BC}">
      <dgm:prSet/>
      <dgm:spPr/>
      <dgm:t>
        <a:bodyPr/>
        <a:lstStyle/>
        <a:p>
          <a:endParaRPr lang="fr-FR"/>
        </a:p>
      </dgm:t>
    </dgm:pt>
    <dgm:pt modelId="{328EBB8C-E0CC-45C5-A7A7-6251766FA0DF}" type="sibTrans" cxnId="{02158B52-E8A4-4648-9525-B59891F494BC}">
      <dgm:prSet/>
      <dgm:spPr/>
      <dgm:t>
        <a:bodyPr/>
        <a:lstStyle/>
        <a:p>
          <a:endParaRPr lang="fr-FR"/>
        </a:p>
      </dgm:t>
    </dgm:pt>
    <dgm:pt modelId="{C380B42D-E1DF-4633-AE6B-1E0BF7607382}">
      <dgm:prSet phldrT="[Texte]" custT="1"/>
      <dgm:spPr/>
      <dgm:t>
        <a:bodyPr/>
        <a:lstStyle/>
        <a:p>
          <a:r>
            <a:rPr lang="fr-FR" sz="1600" dirty="0"/>
            <a:t>STATUT JURIDIQUE</a:t>
          </a:r>
          <a:br>
            <a:rPr lang="fr-FR" sz="1600" dirty="0"/>
          </a:br>
          <a:r>
            <a:rPr lang="fr-FR" sz="1600" dirty="0"/>
            <a:t>7 grappes</a:t>
          </a:r>
        </a:p>
      </dgm:t>
    </dgm:pt>
    <dgm:pt modelId="{35664D43-9821-4459-8DFF-6BA68387905B}" type="parTrans" cxnId="{8F9CF745-4EEC-4D44-959C-39B077C9341E}">
      <dgm:prSet/>
      <dgm:spPr/>
      <dgm:t>
        <a:bodyPr/>
        <a:lstStyle/>
        <a:p>
          <a:endParaRPr lang="fr-FR"/>
        </a:p>
      </dgm:t>
    </dgm:pt>
    <dgm:pt modelId="{153298F2-5C39-43E9-B184-0413FD7B5516}" type="sibTrans" cxnId="{8F9CF745-4EEC-4D44-959C-39B077C9341E}">
      <dgm:prSet/>
      <dgm:spPr/>
      <dgm:t>
        <a:bodyPr/>
        <a:lstStyle/>
        <a:p>
          <a:endParaRPr lang="fr-FR"/>
        </a:p>
      </dgm:t>
    </dgm:pt>
    <dgm:pt modelId="{8C966B7B-D2FB-42FE-9649-4931048A4E35}">
      <dgm:prSet phldrT="[Texte]" custT="1"/>
      <dgm:spPr/>
      <dgm:t>
        <a:bodyPr/>
        <a:lstStyle/>
        <a:p>
          <a:r>
            <a:rPr lang="fr-FR" sz="1600" dirty="0"/>
            <a:t>REGION D’APPARTENANCE</a:t>
          </a:r>
          <a:br>
            <a:rPr lang="fr-FR" sz="1600" dirty="0"/>
          </a:br>
          <a:r>
            <a:rPr lang="fr-FR" sz="1600" dirty="0"/>
            <a:t>18 grappes</a:t>
          </a:r>
        </a:p>
      </dgm:t>
    </dgm:pt>
    <dgm:pt modelId="{687D7E09-E0F0-421F-A840-2933053DBFCF}" type="parTrans" cxnId="{FA79B8B2-9C08-40DA-B235-CAA4A99548E6}">
      <dgm:prSet/>
      <dgm:spPr/>
      <dgm:t>
        <a:bodyPr/>
        <a:lstStyle/>
        <a:p>
          <a:endParaRPr lang="fr-FR"/>
        </a:p>
      </dgm:t>
    </dgm:pt>
    <dgm:pt modelId="{9BBD48F1-A5DF-4E07-9848-2B321B28195C}" type="sibTrans" cxnId="{FA79B8B2-9C08-40DA-B235-CAA4A99548E6}">
      <dgm:prSet/>
      <dgm:spPr/>
      <dgm:t>
        <a:bodyPr/>
        <a:lstStyle/>
        <a:p>
          <a:endParaRPr lang="fr-FR"/>
        </a:p>
      </dgm:t>
    </dgm:pt>
    <dgm:pt modelId="{42B74A8E-508E-4D61-8B2C-35B4FB29F8D5}" type="pres">
      <dgm:prSet presAssocID="{BE2461D9-E612-4FAF-9256-A00CD24B34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48699D-DCDF-490C-AEE9-E9848F8F9DB6}" type="pres">
      <dgm:prSet presAssocID="{3A4D924A-3FBE-4D5C-9ED9-4114278C5697}" presName="root1" presStyleCnt="0"/>
      <dgm:spPr/>
    </dgm:pt>
    <dgm:pt modelId="{DDFE95BB-D155-491E-B748-601B97E874E0}" type="pres">
      <dgm:prSet presAssocID="{3A4D924A-3FBE-4D5C-9ED9-4114278C5697}" presName="LevelOneTextNode" presStyleLbl="node0" presStyleIdx="0" presStyleCnt="1" custScaleX="169787">
        <dgm:presLayoutVars>
          <dgm:chPref val="3"/>
        </dgm:presLayoutVars>
      </dgm:prSet>
      <dgm:spPr/>
    </dgm:pt>
    <dgm:pt modelId="{DFB90BF8-484F-4CF5-A57F-AAE66AA75F64}" type="pres">
      <dgm:prSet presAssocID="{3A4D924A-3FBE-4D5C-9ED9-4114278C5697}" presName="level2hierChild" presStyleCnt="0"/>
      <dgm:spPr/>
    </dgm:pt>
    <dgm:pt modelId="{62C19D5D-D3CB-4F8C-B716-6F8BF22BE664}" type="pres">
      <dgm:prSet presAssocID="{064C6945-27BD-4A0C-9C46-1FAD23F87E93}" presName="conn2-1" presStyleLbl="parChTrans1D2" presStyleIdx="0" presStyleCnt="8"/>
      <dgm:spPr/>
    </dgm:pt>
    <dgm:pt modelId="{B9B1D1C0-D2F2-4D8C-991B-4C40894F96E0}" type="pres">
      <dgm:prSet presAssocID="{064C6945-27BD-4A0C-9C46-1FAD23F87E93}" presName="connTx" presStyleLbl="parChTrans1D2" presStyleIdx="0" presStyleCnt="8"/>
      <dgm:spPr/>
    </dgm:pt>
    <dgm:pt modelId="{B643A947-E417-43C4-B5C8-C89B74B44633}" type="pres">
      <dgm:prSet presAssocID="{368969D9-5571-49A7-A52F-86AFAB6886A9}" presName="root2" presStyleCnt="0"/>
      <dgm:spPr/>
    </dgm:pt>
    <dgm:pt modelId="{6B598637-5644-41A9-AFD7-2414B6CDE8D5}" type="pres">
      <dgm:prSet presAssocID="{368969D9-5571-49A7-A52F-86AFAB6886A9}" presName="LevelTwoTextNode" presStyleLbl="node2" presStyleIdx="0" presStyleCnt="8" custScaleX="483133">
        <dgm:presLayoutVars>
          <dgm:chPref val="3"/>
        </dgm:presLayoutVars>
      </dgm:prSet>
      <dgm:spPr/>
    </dgm:pt>
    <dgm:pt modelId="{6077ACE3-ACE2-476B-B5C3-B8CD5E7C4FF1}" type="pres">
      <dgm:prSet presAssocID="{368969D9-5571-49A7-A52F-86AFAB6886A9}" presName="level3hierChild" presStyleCnt="0"/>
      <dgm:spPr/>
    </dgm:pt>
    <dgm:pt modelId="{C7184F9F-396B-4ACF-BE93-613301B6E5A5}" type="pres">
      <dgm:prSet presAssocID="{2F495998-D43B-444A-A627-685D073C737A}" presName="conn2-1" presStyleLbl="parChTrans1D2" presStyleIdx="1" presStyleCnt="8"/>
      <dgm:spPr/>
    </dgm:pt>
    <dgm:pt modelId="{301DAF23-F0A6-4549-961A-EB1B3AD15BCB}" type="pres">
      <dgm:prSet presAssocID="{2F495998-D43B-444A-A627-685D073C737A}" presName="connTx" presStyleLbl="parChTrans1D2" presStyleIdx="1" presStyleCnt="8"/>
      <dgm:spPr/>
    </dgm:pt>
    <dgm:pt modelId="{850A627C-015E-4959-8248-B99887FE2DDC}" type="pres">
      <dgm:prSet presAssocID="{CB8BB146-6F2E-44A1-8CA6-1FCC67741125}" presName="root2" presStyleCnt="0"/>
      <dgm:spPr/>
    </dgm:pt>
    <dgm:pt modelId="{5A47AF7C-9046-4948-8FAB-2051AB420AB1}" type="pres">
      <dgm:prSet presAssocID="{CB8BB146-6F2E-44A1-8CA6-1FCC67741125}" presName="LevelTwoTextNode" presStyleLbl="node2" presStyleIdx="1" presStyleCnt="8" custScaleX="482917">
        <dgm:presLayoutVars>
          <dgm:chPref val="3"/>
        </dgm:presLayoutVars>
      </dgm:prSet>
      <dgm:spPr/>
    </dgm:pt>
    <dgm:pt modelId="{F1A3B5F6-1657-46BF-87B6-1481513BAAD2}" type="pres">
      <dgm:prSet presAssocID="{CB8BB146-6F2E-44A1-8CA6-1FCC67741125}" presName="level3hierChild" presStyleCnt="0"/>
      <dgm:spPr/>
    </dgm:pt>
    <dgm:pt modelId="{BDBE613D-336C-4A73-AD47-D92977C34F2E}" type="pres">
      <dgm:prSet presAssocID="{13088285-0694-49C4-924F-7C6DC0896E7C}" presName="conn2-1" presStyleLbl="parChTrans1D2" presStyleIdx="2" presStyleCnt="8"/>
      <dgm:spPr/>
    </dgm:pt>
    <dgm:pt modelId="{0AB64EAF-8DEE-4614-B316-743F82BB9AE2}" type="pres">
      <dgm:prSet presAssocID="{13088285-0694-49C4-924F-7C6DC0896E7C}" presName="connTx" presStyleLbl="parChTrans1D2" presStyleIdx="2" presStyleCnt="8"/>
      <dgm:spPr/>
    </dgm:pt>
    <dgm:pt modelId="{F8EA0D40-7907-48DA-88F8-B858BA2F6FA6}" type="pres">
      <dgm:prSet presAssocID="{5FF9490E-FF73-4DB9-9FCD-2353F4C5A98C}" presName="root2" presStyleCnt="0"/>
      <dgm:spPr/>
    </dgm:pt>
    <dgm:pt modelId="{6821D56D-7323-4BC6-B7C6-27B358ADFBCD}" type="pres">
      <dgm:prSet presAssocID="{5FF9490E-FF73-4DB9-9FCD-2353F4C5A98C}" presName="LevelTwoTextNode" presStyleLbl="node2" presStyleIdx="2" presStyleCnt="8" custScaleX="482701">
        <dgm:presLayoutVars>
          <dgm:chPref val="3"/>
        </dgm:presLayoutVars>
      </dgm:prSet>
      <dgm:spPr/>
    </dgm:pt>
    <dgm:pt modelId="{9C8983BA-D814-4F70-8CA6-3D79F7A9095E}" type="pres">
      <dgm:prSet presAssocID="{5FF9490E-FF73-4DB9-9FCD-2353F4C5A98C}" presName="level3hierChild" presStyleCnt="0"/>
      <dgm:spPr/>
    </dgm:pt>
    <dgm:pt modelId="{03880806-10D9-4E92-9399-4B84C59E770F}" type="pres">
      <dgm:prSet presAssocID="{687D7E09-E0F0-421F-A840-2933053DBFCF}" presName="conn2-1" presStyleLbl="parChTrans1D2" presStyleIdx="3" presStyleCnt="8"/>
      <dgm:spPr/>
    </dgm:pt>
    <dgm:pt modelId="{B97A4316-C997-49CD-A2F4-7D2C7BFEC1E6}" type="pres">
      <dgm:prSet presAssocID="{687D7E09-E0F0-421F-A840-2933053DBFCF}" presName="connTx" presStyleLbl="parChTrans1D2" presStyleIdx="3" presStyleCnt="8"/>
      <dgm:spPr/>
    </dgm:pt>
    <dgm:pt modelId="{8C060B7D-249F-4648-959F-2E0F997BE307}" type="pres">
      <dgm:prSet presAssocID="{8C966B7B-D2FB-42FE-9649-4931048A4E35}" presName="root2" presStyleCnt="0"/>
      <dgm:spPr/>
    </dgm:pt>
    <dgm:pt modelId="{C1E88874-0F0B-469E-86B3-9809AEBEAD67}" type="pres">
      <dgm:prSet presAssocID="{8C966B7B-D2FB-42FE-9649-4931048A4E35}" presName="LevelTwoTextNode" presStyleLbl="node2" presStyleIdx="3" presStyleCnt="8" custScaleX="483349">
        <dgm:presLayoutVars>
          <dgm:chPref val="3"/>
        </dgm:presLayoutVars>
      </dgm:prSet>
      <dgm:spPr/>
    </dgm:pt>
    <dgm:pt modelId="{3A698B48-7625-4048-A731-B3F0C867CF2E}" type="pres">
      <dgm:prSet presAssocID="{8C966B7B-D2FB-42FE-9649-4931048A4E35}" presName="level3hierChild" presStyleCnt="0"/>
      <dgm:spPr/>
    </dgm:pt>
    <dgm:pt modelId="{F2A87E54-28C8-4651-A35B-15024A6581C5}" type="pres">
      <dgm:prSet presAssocID="{C2CDE1FD-2FBF-4B99-97BF-0B58622C16A3}" presName="conn2-1" presStyleLbl="parChTrans1D2" presStyleIdx="4" presStyleCnt="8"/>
      <dgm:spPr/>
    </dgm:pt>
    <dgm:pt modelId="{CC0D82D1-89C8-49D9-8881-716D21434773}" type="pres">
      <dgm:prSet presAssocID="{C2CDE1FD-2FBF-4B99-97BF-0B58622C16A3}" presName="connTx" presStyleLbl="parChTrans1D2" presStyleIdx="4" presStyleCnt="8"/>
      <dgm:spPr/>
    </dgm:pt>
    <dgm:pt modelId="{6A05D34C-0DCB-4D69-BBE1-E0B8119A71C2}" type="pres">
      <dgm:prSet presAssocID="{40672E12-BEF9-4A4C-B501-46945A22CD63}" presName="root2" presStyleCnt="0"/>
      <dgm:spPr/>
    </dgm:pt>
    <dgm:pt modelId="{0BAC942B-C1E7-4D02-9EB7-20A30841CF6A}" type="pres">
      <dgm:prSet presAssocID="{40672E12-BEF9-4A4C-B501-46945A22CD63}" presName="LevelTwoTextNode" presStyleLbl="node2" presStyleIdx="4" presStyleCnt="8" custScaleX="483565">
        <dgm:presLayoutVars>
          <dgm:chPref val="3"/>
        </dgm:presLayoutVars>
      </dgm:prSet>
      <dgm:spPr/>
    </dgm:pt>
    <dgm:pt modelId="{0953E7F7-5AC6-440D-877C-44C1FCD44579}" type="pres">
      <dgm:prSet presAssocID="{40672E12-BEF9-4A4C-B501-46945A22CD63}" presName="level3hierChild" presStyleCnt="0"/>
      <dgm:spPr/>
    </dgm:pt>
    <dgm:pt modelId="{A0810C39-AD06-475A-977D-E4CE2217F655}" type="pres">
      <dgm:prSet presAssocID="{1831A496-EDF0-43E4-AF14-93BA352DF834}" presName="conn2-1" presStyleLbl="parChTrans1D2" presStyleIdx="5" presStyleCnt="8"/>
      <dgm:spPr/>
    </dgm:pt>
    <dgm:pt modelId="{E7DB6F64-36A0-4681-AE78-FCA60F9919DC}" type="pres">
      <dgm:prSet presAssocID="{1831A496-EDF0-43E4-AF14-93BA352DF834}" presName="connTx" presStyleLbl="parChTrans1D2" presStyleIdx="5" presStyleCnt="8"/>
      <dgm:spPr/>
    </dgm:pt>
    <dgm:pt modelId="{9D69D2CC-1F84-4B76-8BA3-A8C5277F657E}" type="pres">
      <dgm:prSet presAssocID="{A445503A-7E42-4E91-A5F1-852EE37711A2}" presName="root2" presStyleCnt="0"/>
      <dgm:spPr/>
    </dgm:pt>
    <dgm:pt modelId="{CB63D19A-5E95-44E4-95ED-AE5AC32628E4}" type="pres">
      <dgm:prSet presAssocID="{A445503A-7E42-4E91-A5F1-852EE37711A2}" presName="LevelTwoTextNode" presStyleLbl="node2" presStyleIdx="5" presStyleCnt="8" custScaleX="479281">
        <dgm:presLayoutVars>
          <dgm:chPref val="3"/>
        </dgm:presLayoutVars>
      </dgm:prSet>
      <dgm:spPr/>
    </dgm:pt>
    <dgm:pt modelId="{09E2E7EC-55F3-45B7-95D7-7952FF601105}" type="pres">
      <dgm:prSet presAssocID="{A445503A-7E42-4E91-A5F1-852EE37711A2}" presName="level3hierChild" presStyleCnt="0"/>
      <dgm:spPr/>
    </dgm:pt>
    <dgm:pt modelId="{CD0D6E49-8F1C-4944-AD2F-582D6152E87E}" type="pres">
      <dgm:prSet presAssocID="{4D620E17-DCFA-4B36-8AB1-1343CE24FBAC}" presName="conn2-1" presStyleLbl="parChTrans1D2" presStyleIdx="6" presStyleCnt="8"/>
      <dgm:spPr/>
    </dgm:pt>
    <dgm:pt modelId="{70BB2C17-D0A6-4C5C-B1D6-9EC328F60191}" type="pres">
      <dgm:prSet presAssocID="{4D620E17-DCFA-4B36-8AB1-1343CE24FBAC}" presName="connTx" presStyleLbl="parChTrans1D2" presStyleIdx="6" presStyleCnt="8"/>
      <dgm:spPr/>
    </dgm:pt>
    <dgm:pt modelId="{1E081C20-9821-41B5-8C16-D5B477D8BEB8}" type="pres">
      <dgm:prSet presAssocID="{75E72DD9-867E-43B9-A895-4164BB071D1C}" presName="root2" presStyleCnt="0"/>
      <dgm:spPr/>
    </dgm:pt>
    <dgm:pt modelId="{5F24F283-5A60-464C-B233-CDDC9DF8D12F}" type="pres">
      <dgm:prSet presAssocID="{75E72DD9-867E-43B9-A895-4164BB071D1C}" presName="LevelTwoTextNode" presStyleLbl="node2" presStyleIdx="6" presStyleCnt="8" custScaleX="483781">
        <dgm:presLayoutVars>
          <dgm:chPref val="3"/>
        </dgm:presLayoutVars>
      </dgm:prSet>
      <dgm:spPr/>
    </dgm:pt>
    <dgm:pt modelId="{72787158-06A6-43B9-82D9-741E7DF7ED0C}" type="pres">
      <dgm:prSet presAssocID="{75E72DD9-867E-43B9-A895-4164BB071D1C}" presName="level3hierChild" presStyleCnt="0"/>
      <dgm:spPr/>
    </dgm:pt>
    <dgm:pt modelId="{801CB8C3-F838-4A22-A88F-0578D52B7098}" type="pres">
      <dgm:prSet presAssocID="{35664D43-9821-4459-8DFF-6BA68387905B}" presName="conn2-1" presStyleLbl="parChTrans1D2" presStyleIdx="7" presStyleCnt="8"/>
      <dgm:spPr/>
    </dgm:pt>
    <dgm:pt modelId="{26A35A23-31FE-4869-A2DC-9F241EFEA629}" type="pres">
      <dgm:prSet presAssocID="{35664D43-9821-4459-8DFF-6BA68387905B}" presName="connTx" presStyleLbl="parChTrans1D2" presStyleIdx="7" presStyleCnt="8"/>
      <dgm:spPr/>
    </dgm:pt>
    <dgm:pt modelId="{D62FA468-583D-42E4-89FA-150DC45441CA}" type="pres">
      <dgm:prSet presAssocID="{C380B42D-E1DF-4633-AE6B-1E0BF7607382}" presName="root2" presStyleCnt="0"/>
      <dgm:spPr/>
    </dgm:pt>
    <dgm:pt modelId="{2067564F-E65E-4D60-94B3-974DCB5DA3F2}" type="pres">
      <dgm:prSet presAssocID="{C380B42D-E1DF-4633-AE6B-1E0BF7607382}" presName="LevelTwoTextNode" presStyleLbl="node2" presStyleIdx="7" presStyleCnt="8" custScaleX="483997">
        <dgm:presLayoutVars>
          <dgm:chPref val="3"/>
        </dgm:presLayoutVars>
      </dgm:prSet>
      <dgm:spPr/>
    </dgm:pt>
    <dgm:pt modelId="{296552C5-ED9C-4C95-BD8E-404BAB3101A9}" type="pres">
      <dgm:prSet presAssocID="{C380B42D-E1DF-4633-AE6B-1E0BF7607382}" presName="level3hierChild" presStyleCnt="0"/>
      <dgm:spPr/>
    </dgm:pt>
  </dgm:ptLst>
  <dgm:cxnLst>
    <dgm:cxn modelId="{0A29B107-2BB3-4948-AE8D-F0FE5CEF1250}" srcId="{3A4D924A-3FBE-4D5C-9ED9-4114278C5697}" destId="{CB8BB146-6F2E-44A1-8CA6-1FCC67741125}" srcOrd="1" destOrd="0" parTransId="{2F495998-D43B-444A-A627-685D073C737A}" sibTransId="{76944009-AF4A-4D35-9CA0-810BCF7FD373}"/>
    <dgm:cxn modelId="{A82D0C1C-5FD1-43BA-B2EF-B1F9F6EFE9F8}" srcId="{3A4D924A-3FBE-4D5C-9ED9-4114278C5697}" destId="{5FF9490E-FF73-4DB9-9FCD-2353F4C5A98C}" srcOrd="2" destOrd="0" parTransId="{13088285-0694-49C4-924F-7C6DC0896E7C}" sibTransId="{E76F6B8E-3CA5-4477-9368-328B8B409E09}"/>
    <dgm:cxn modelId="{58977621-F2A8-4CCF-8130-4BBD12D468D1}" type="presOf" srcId="{064C6945-27BD-4A0C-9C46-1FAD23F87E93}" destId="{62C19D5D-D3CB-4F8C-B716-6F8BF22BE664}" srcOrd="0" destOrd="0" presId="urn:microsoft.com/office/officeart/2005/8/layout/hierarchy2"/>
    <dgm:cxn modelId="{74C41036-3EA0-40AD-92B6-E30D2D319B0F}" type="presOf" srcId="{40672E12-BEF9-4A4C-B501-46945A22CD63}" destId="{0BAC942B-C1E7-4D02-9EB7-20A30841CF6A}" srcOrd="0" destOrd="0" presId="urn:microsoft.com/office/officeart/2005/8/layout/hierarchy2"/>
    <dgm:cxn modelId="{A59E8536-F561-42BC-AB1E-2BE138984E87}" type="presOf" srcId="{687D7E09-E0F0-421F-A840-2933053DBFCF}" destId="{B97A4316-C997-49CD-A2F4-7D2C7BFEC1E6}" srcOrd="1" destOrd="0" presId="urn:microsoft.com/office/officeart/2005/8/layout/hierarchy2"/>
    <dgm:cxn modelId="{4E049A42-4CB8-4832-B64E-560C084260B2}" type="presOf" srcId="{4D620E17-DCFA-4B36-8AB1-1343CE24FBAC}" destId="{70BB2C17-D0A6-4C5C-B1D6-9EC328F60191}" srcOrd="1" destOrd="0" presId="urn:microsoft.com/office/officeart/2005/8/layout/hierarchy2"/>
    <dgm:cxn modelId="{84F3E844-AB33-4436-BACC-03B4FB10B76B}" type="presOf" srcId="{5FF9490E-FF73-4DB9-9FCD-2353F4C5A98C}" destId="{6821D56D-7323-4BC6-B7C6-27B358ADFBCD}" srcOrd="0" destOrd="0" presId="urn:microsoft.com/office/officeart/2005/8/layout/hierarchy2"/>
    <dgm:cxn modelId="{8F9CF745-4EEC-4D44-959C-39B077C9341E}" srcId="{3A4D924A-3FBE-4D5C-9ED9-4114278C5697}" destId="{C380B42D-E1DF-4633-AE6B-1E0BF7607382}" srcOrd="7" destOrd="0" parTransId="{35664D43-9821-4459-8DFF-6BA68387905B}" sibTransId="{153298F2-5C39-43E9-B184-0413FD7B5516}"/>
    <dgm:cxn modelId="{39057C66-3096-425E-B60C-4B1747D2CA16}" type="presOf" srcId="{CB8BB146-6F2E-44A1-8CA6-1FCC67741125}" destId="{5A47AF7C-9046-4948-8FAB-2051AB420AB1}" srcOrd="0" destOrd="0" presId="urn:microsoft.com/office/officeart/2005/8/layout/hierarchy2"/>
    <dgm:cxn modelId="{82D91A4B-108F-478F-947C-9A1F56E6E1D6}" type="presOf" srcId="{75E72DD9-867E-43B9-A895-4164BB071D1C}" destId="{5F24F283-5A60-464C-B233-CDDC9DF8D12F}" srcOrd="0" destOrd="0" presId="urn:microsoft.com/office/officeart/2005/8/layout/hierarchy2"/>
    <dgm:cxn modelId="{C69AF56C-2A81-474E-B7D6-C7911C5360B5}" type="presOf" srcId="{2F495998-D43B-444A-A627-685D073C737A}" destId="{C7184F9F-396B-4ACF-BE93-613301B6E5A5}" srcOrd="0" destOrd="0" presId="urn:microsoft.com/office/officeart/2005/8/layout/hierarchy2"/>
    <dgm:cxn modelId="{27553F4E-4A10-45CD-B91B-9C51763E0125}" type="presOf" srcId="{C2CDE1FD-2FBF-4B99-97BF-0B58622C16A3}" destId="{CC0D82D1-89C8-49D9-8881-716D21434773}" srcOrd="1" destOrd="0" presId="urn:microsoft.com/office/officeart/2005/8/layout/hierarchy2"/>
    <dgm:cxn modelId="{8A1D1C6F-BBA5-41EF-B851-16CD53D70379}" type="presOf" srcId="{13088285-0694-49C4-924F-7C6DC0896E7C}" destId="{BDBE613D-336C-4A73-AD47-D92977C34F2E}" srcOrd="0" destOrd="0" presId="urn:microsoft.com/office/officeart/2005/8/layout/hierarchy2"/>
    <dgm:cxn modelId="{F396D651-0536-4694-AA51-BB2E24584E5B}" type="presOf" srcId="{13088285-0694-49C4-924F-7C6DC0896E7C}" destId="{0AB64EAF-8DEE-4614-B316-743F82BB9AE2}" srcOrd="1" destOrd="0" presId="urn:microsoft.com/office/officeart/2005/8/layout/hierarchy2"/>
    <dgm:cxn modelId="{02158B52-E8A4-4648-9525-B59891F494BC}" srcId="{3A4D924A-3FBE-4D5C-9ED9-4114278C5697}" destId="{75E72DD9-867E-43B9-A895-4164BB071D1C}" srcOrd="6" destOrd="0" parTransId="{4D620E17-DCFA-4B36-8AB1-1343CE24FBAC}" sibTransId="{328EBB8C-E0CC-45C5-A7A7-6251766FA0DF}"/>
    <dgm:cxn modelId="{CC507175-AAB2-487E-AD63-1BDA562CE3EB}" type="presOf" srcId="{C2CDE1FD-2FBF-4B99-97BF-0B58622C16A3}" destId="{F2A87E54-28C8-4651-A35B-15024A6581C5}" srcOrd="0" destOrd="0" presId="urn:microsoft.com/office/officeart/2005/8/layout/hierarchy2"/>
    <dgm:cxn modelId="{6BC98E75-69DF-4534-A2ED-FA827627A02F}" type="presOf" srcId="{BE2461D9-E612-4FAF-9256-A00CD24B346A}" destId="{42B74A8E-508E-4D61-8B2C-35B4FB29F8D5}" srcOrd="0" destOrd="0" presId="urn:microsoft.com/office/officeart/2005/8/layout/hierarchy2"/>
    <dgm:cxn modelId="{875CD777-B4CF-46CB-B95A-91EDA0FC8A35}" type="presOf" srcId="{368969D9-5571-49A7-A52F-86AFAB6886A9}" destId="{6B598637-5644-41A9-AFD7-2414B6CDE8D5}" srcOrd="0" destOrd="0" presId="urn:microsoft.com/office/officeart/2005/8/layout/hierarchy2"/>
    <dgm:cxn modelId="{74159458-FEB0-4ADE-A29C-88902AC606FC}" type="presOf" srcId="{C380B42D-E1DF-4633-AE6B-1E0BF7607382}" destId="{2067564F-E65E-4D60-94B3-974DCB5DA3F2}" srcOrd="0" destOrd="0" presId="urn:microsoft.com/office/officeart/2005/8/layout/hierarchy2"/>
    <dgm:cxn modelId="{3535A682-4D1A-437C-BFB2-C702FC040B2E}" type="presOf" srcId="{687D7E09-E0F0-421F-A840-2933053DBFCF}" destId="{03880806-10D9-4E92-9399-4B84C59E770F}" srcOrd="0" destOrd="0" presId="urn:microsoft.com/office/officeart/2005/8/layout/hierarchy2"/>
    <dgm:cxn modelId="{ACDC148D-5FBD-4096-AAA0-C147283ED2A8}" srcId="{3A4D924A-3FBE-4D5C-9ED9-4114278C5697}" destId="{40672E12-BEF9-4A4C-B501-46945A22CD63}" srcOrd="4" destOrd="0" parTransId="{C2CDE1FD-2FBF-4B99-97BF-0B58622C16A3}" sibTransId="{5B99C92F-D7E4-41C8-8F1D-5AA913BB016E}"/>
    <dgm:cxn modelId="{F0A959A3-174F-451A-B369-37EA53C9E62B}" type="presOf" srcId="{1831A496-EDF0-43E4-AF14-93BA352DF834}" destId="{A0810C39-AD06-475A-977D-E4CE2217F655}" srcOrd="0" destOrd="0" presId="urn:microsoft.com/office/officeart/2005/8/layout/hierarchy2"/>
    <dgm:cxn modelId="{6140F9AC-7702-4336-91AA-B884B6E8AE5C}" type="presOf" srcId="{8C966B7B-D2FB-42FE-9649-4931048A4E35}" destId="{C1E88874-0F0B-469E-86B3-9809AEBEAD67}" srcOrd="0" destOrd="0" presId="urn:microsoft.com/office/officeart/2005/8/layout/hierarchy2"/>
    <dgm:cxn modelId="{7324B6AD-015C-46ED-BB70-3A8A9082B43C}" srcId="{3A4D924A-3FBE-4D5C-9ED9-4114278C5697}" destId="{A445503A-7E42-4E91-A5F1-852EE37711A2}" srcOrd="5" destOrd="0" parTransId="{1831A496-EDF0-43E4-AF14-93BA352DF834}" sibTransId="{E1A43531-75A5-43CE-B56D-27BC9516C7CD}"/>
    <dgm:cxn modelId="{867AF1B0-23CE-4483-A58B-06222352027E}" type="presOf" srcId="{35664D43-9821-4459-8DFF-6BA68387905B}" destId="{801CB8C3-F838-4A22-A88F-0578D52B7098}" srcOrd="0" destOrd="0" presId="urn:microsoft.com/office/officeart/2005/8/layout/hierarchy2"/>
    <dgm:cxn modelId="{FA79B8B2-9C08-40DA-B235-CAA4A99548E6}" srcId="{3A4D924A-3FBE-4D5C-9ED9-4114278C5697}" destId="{8C966B7B-D2FB-42FE-9649-4931048A4E35}" srcOrd="3" destOrd="0" parTransId="{687D7E09-E0F0-421F-A840-2933053DBFCF}" sibTransId="{9BBD48F1-A5DF-4E07-9848-2B321B28195C}"/>
    <dgm:cxn modelId="{8DEEE5BC-ECA6-4782-AF97-AA9E1E94D794}" type="presOf" srcId="{1831A496-EDF0-43E4-AF14-93BA352DF834}" destId="{E7DB6F64-36A0-4681-AE78-FCA60F9919DC}" srcOrd="1" destOrd="0" presId="urn:microsoft.com/office/officeart/2005/8/layout/hierarchy2"/>
    <dgm:cxn modelId="{95BAC7C8-6271-45E0-BB1A-DCEB0DDF68F8}" type="presOf" srcId="{A445503A-7E42-4E91-A5F1-852EE37711A2}" destId="{CB63D19A-5E95-44E4-95ED-AE5AC32628E4}" srcOrd="0" destOrd="0" presId="urn:microsoft.com/office/officeart/2005/8/layout/hierarchy2"/>
    <dgm:cxn modelId="{1206D9CE-162A-4117-8CDF-7194B7942915}" srcId="{3A4D924A-3FBE-4D5C-9ED9-4114278C5697}" destId="{368969D9-5571-49A7-A52F-86AFAB6886A9}" srcOrd="0" destOrd="0" parTransId="{064C6945-27BD-4A0C-9C46-1FAD23F87E93}" sibTransId="{700FA8E9-E8B8-4829-83B8-DD3C301A71DA}"/>
    <dgm:cxn modelId="{1D9CD9CF-AE2F-4991-AC4A-FEA545DE84D2}" type="presOf" srcId="{2F495998-D43B-444A-A627-685D073C737A}" destId="{301DAF23-F0A6-4549-961A-EB1B3AD15BCB}" srcOrd="1" destOrd="0" presId="urn:microsoft.com/office/officeart/2005/8/layout/hierarchy2"/>
    <dgm:cxn modelId="{651A83D1-997E-4357-A64E-F73FFB774C39}" srcId="{BE2461D9-E612-4FAF-9256-A00CD24B346A}" destId="{3A4D924A-3FBE-4D5C-9ED9-4114278C5697}" srcOrd="0" destOrd="0" parTransId="{0621BB96-74A8-47B5-AF6B-FBFA5126D037}" sibTransId="{265AABA4-51E2-4A7A-8C96-91620AC8CAB6}"/>
    <dgm:cxn modelId="{69733DE1-672F-4ED4-AA80-4CD6F825D717}" type="presOf" srcId="{3A4D924A-3FBE-4D5C-9ED9-4114278C5697}" destId="{DDFE95BB-D155-491E-B748-601B97E874E0}" srcOrd="0" destOrd="0" presId="urn:microsoft.com/office/officeart/2005/8/layout/hierarchy2"/>
    <dgm:cxn modelId="{969AFFEF-F848-4269-B95A-B22A2FE0471D}" type="presOf" srcId="{064C6945-27BD-4A0C-9C46-1FAD23F87E93}" destId="{B9B1D1C0-D2F2-4D8C-991B-4C40894F96E0}" srcOrd="1" destOrd="0" presId="urn:microsoft.com/office/officeart/2005/8/layout/hierarchy2"/>
    <dgm:cxn modelId="{85FC50F6-2B6C-4341-A36B-F272F10D8ABC}" type="presOf" srcId="{35664D43-9821-4459-8DFF-6BA68387905B}" destId="{26A35A23-31FE-4869-A2DC-9F241EFEA629}" srcOrd="1" destOrd="0" presId="urn:microsoft.com/office/officeart/2005/8/layout/hierarchy2"/>
    <dgm:cxn modelId="{A93942F7-219B-46ED-8BFA-5AC6DD2FBA86}" type="presOf" srcId="{4D620E17-DCFA-4B36-8AB1-1343CE24FBAC}" destId="{CD0D6E49-8F1C-4944-AD2F-582D6152E87E}" srcOrd="0" destOrd="0" presId="urn:microsoft.com/office/officeart/2005/8/layout/hierarchy2"/>
    <dgm:cxn modelId="{D766575E-B0C4-4A84-86B6-90475591734A}" type="presParOf" srcId="{42B74A8E-508E-4D61-8B2C-35B4FB29F8D5}" destId="{2048699D-DCDF-490C-AEE9-E9848F8F9DB6}" srcOrd="0" destOrd="0" presId="urn:microsoft.com/office/officeart/2005/8/layout/hierarchy2"/>
    <dgm:cxn modelId="{F4AFCDAC-E0FE-4FF3-82DC-A5484472C756}" type="presParOf" srcId="{2048699D-DCDF-490C-AEE9-E9848F8F9DB6}" destId="{DDFE95BB-D155-491E-B748-601B97E874E0}" srcOrd="0" destOrd="0" presId="urn:microsoft.com/office/officeart/2005/8/layout/hierarchy2"/>
    <dgm:cxn modelId="{1DDD461D-D61A-4E4F-9042-3510F7114F09}" type="presParOf" srcId="{2048699D-DCDF-490C-AEE9-E9848F8F9DB6}" destId="{DFB90BF8-484F-4CF5-A57F-AAE66AA75F64}" srcOrd="1" destOrd="0" presId="urn:microsoft.com/office/officeart/2005/8/layout/hierarchy2"/>
    <dgm:cxn modelId="{AF5128AB-29D9-48A4-9E1F-95F645466DA3}" type="presParOf" srcId="{DFB90BF8-484F-4CF5-A57F-AAE66AA75F64}" destId="{62C19D5D-D3CB-4F8C-B716-6F8BF22BE664}" srcOrd="0" destOrd="0" presId="urn:microsoft.com/office/officeart/2005/8/layout/hierarchy2"/>
    <dgm:cxn modelId="{CCEB0EA5-145C-4C74-A82C-F364DD4D3225}" type="presParOf" srcId="{62C19D5D-D3CB-4F8C-B716-6F8BF22BE664}" destId="{B9B1D1C0-D2F2-4D8C-991B-4C40894F96E0}" srcOrd="0" destOrd="0" presId="urn:microsoft.com/office/officeart/2005/8/layout/hierarchy2"/>
    <dgm:cxn modelId="{F4C833C1-E582-446D-B061-D7BDCA589BC0}" type="presParOf" srcId="{DFB90BF8-484F-4CF5-A57F-AAE66AA75F64}" destId="{B643A947-E417-43C4-B5C8-C89B74B44633}" srcOrd="1" destOrd="0" presId="urn:microsoft.com/office/officeart/2005/8/layout/hierarchy2"/>
    <dgm:cxn modelId="{58AE573C-F586-45FD-AD93-2EAA72309B7F}" type="presParOf" srcId="{B643A947-E417-43C4-B5C8-C89B74B44633}" destId="{6B598637-5644-41A9-AFD7-2414B6CDE8D5}" srcOrd="0" destOrd="0" presId="urn:microsoft.com/office/officeart/2005/8/layout/hierarchy2"/>
    <dgm:cxn modelId="{EB9F6259-49AF-4D95-962D-223B8E9AFB15}" type="presParOf" srcId="{B643A947-E417-43C4-B5C8-C89B74B44633}" destId="{6077ACE3-ACE2-476B-B5C3-B8CD5E7C4FF1}" srcOrd="1" destOrd="0" presId="urn:microsoft.com/office/officeart/2005/8/layout/hierarchy2"/>
    <dgm:cxn modelId="{3CA7BA11-22BB-4FE0-B5C5-7255C521CF19}" type="presParOf" srcId="{DFB90BF8-484F-4CF5-A57F-AAE66AA75F64}" destId="{C7184F9F-396B-4ACF-BE93-613301B6E5A5}" srcOrd="2" destOrd="0" presId="urn:microsoft.com/office/officeart/2005/8/layout/hierarchy2"/>
    <dgm:cxn modelId="{8CFD0969-6DF7-4327-9FAA-AF6C9284E0A0}" type="presParOf" srcId="{C7184F9F-396B-4ACF-BE93-613301B6E5A5}" destId="{301DAF23-F0A6-4549-961A-EB1B3AD15BCB}" srcOrd="0" destOrd="0" presId="urn:microsoft.com/office/officeart/2005/8/layout/hierarchy2"/>
    <dgm:cxn modelId="{C99E4B40-EDB4-478B-BBFE-C68E2F493064}" type="presParOf" srcId="{DFB90BF8-484F-4CF5-A57F-AAE66AA75F64}" destId="{850A627C-015E-4959-8248-B99887FE2DDC}" srcOrd="3" destOrd="0" presId="urn:microsoft.com/office/officeart/2005/8/layout/hierarchy2"/>
    <dgm:cxn modelId="{C8764F1C-CEEF-45E3-9C2A-A4ADF19DADEC}" type="presParOf" srcId="{850A627C-015E-4959-8248-B99887FE2DDC}" destId="{5A47AF7C-9046-4948-8FAB-2051AB420AB1}" srcOrd="0" destOrd="0" presId="urn:microsoft.com/office/officeart/2005/8/layout/hierarchy2"/>
    <dgm:cxn modelId="{E3024EB6-2597-45B9-852D-C24862AF97DD}" type="presParOf" srcId="{850A627C-015E-4959-8248-B99887FE2DDC}" destId="{F1A3B5F6-1657-46BF-87B6-1481513BAAD2}" srcOrd="1" destOrd="0" presId="urn:microsoft.com/office/officeart/2005/8/layout/hierarchy2"/>
    <dgm:cxn modelId="{720526B2-8DC4-4679-9671-943431BABC2C}" type="presParOf" srcId="{DFB90BF8-484F-4CF5-A57F-AAE66AA75F64}" destId="{BDBE613D-336C-4A73-AD47-D92977C34F2E}" srcOrd="4" destOrd="0" presId="urn:microsoft.com/office/officeart/2005/8/layout/hierarchy2"/>
    <dgm:cxn modelId="{A84C88E2-A7B8-409D-B348-D1FE5B9DB2D3}" type="presParOf" srcId="{BDBE613D-336C-4A73-AD47-D92977C34F2E}" destId="{0AB64EAF-8DEE-4614-B316-743F82BB9AE2}" srcOrd="0" destOrd="0" presId="urn:microsoft.com/office/officeart/2005/8/layout/hierarchy2"/>
    <dgm:cxn modelId="{37A20C49-4FA4-41EF-A5A2-4D204C1FE8FD}" type="presParOf" srcId="{DFB90BF8-484F-4CF5-A57F-AAE66AA75F64}" destId="{F8EA0D40-7907-48DA-88F8-B858BA2F6FA6}" srcOrd="5" destOrd="0" presId="urn:microsoft.com/office/officeart/2005/8/layout/hierarchy2"/>
    <dgm:cxn modelId="{A9A31CCA-AED8-4C99-A985-7DA420AF1853}" type="presParOf" srcId="{F8EA0D40-7907-48DA-88F8-B858BA2F6FA6}" destId="{6821D56D-7323-4BC6-B7C6-27B358ADFBCD}" srcOrd="0" destOrd="0" presId="urn:microsoft.com/office/officeart/2005/8/layout/hierarchy2"/>
    <dgm:cxn modelId="{53F7BB33-5001-4757-82D5-96856D3CAE42}" type="presParOf" srcId="{F8EA0D40-7907-48DA-88F8-B858BA2F6FA6}" destId="{9C8983BA-D814-4F70-8CA6-3D79F7A9095E}" srcOrd="1" destOrd="0" presId="urn:microsoft.com/office/officeart/2005/8/layout/hierarchy2"/>
    <dgm:cxn modelId="{DAAEDBA7-B4F5-44AE-89AB-7DF251CF3D25}" type="presParOf" srcId="{DFB90BF8-484F-4CF5-A57F-AAE66AA75F64}" destId="{03880806-10D9-4E92-9399-4B84C59E770F}" srcOrd="6" destOrd="0" presId="urn:microsoft.com/office/officeart/2005/8/layout/hierarchy2"/>
    <dgm:cxn modelId="{7AC256D1-693C-49E4-9419-CE84106A7176}" type="presParOf" srcId="{03880806-10D9-4E92-9399-4B84C59E770F}" destId="{B97A4316-C997-49CD-A2F4-7D2C7BFEC1E6}" srcOrd="0" destOrd="0" presId="urn:microsoft.com/office/officeart/2005/8/layout/hierarchy2"/>
    <dgm:cxn modelId="{579F0096-E316-4EA9-930B-31FC72E5C759}" type="presParOf" srcId="{DFB90BF8-484F-4CF5-A57F-AAE66AA75F64}" destId="{8C060B7D-249F-4648-959F-2E0F997BE307}" srcOrd="7" destOrd="0" presId="urn:microsoft.com/office/officeart/2005/8/layout/hierarchy2"/>
    <dgm:cxn modelId="{CBD4B03D-2730-4349-8C28-BBBCC0FD5113}" type="presParOf" srcId="{8C060B7D-249F-4648-959F-2E0F997BE307}" destId="{C1E88874-0F0B-469E-86B3-9809AEBEAD67}" srcOrd="0" destOrd="0" presId="urn:microsoft.com/office/officeart/2005/8/layout/hierarchy2"/>
    <dgm:cxn modelId="{B614D0DE-31A5-470F-9E7C-C2728A78FC61}" type="presParOf" srcId="{8C060B7D-249F-4648-959F-2E0F997BE307}" destId="{3A698B48-7625-4048-A731-B3F0C867CF2E}" srcOrd="1" destOrd="0" presId="urn:microsoft.com/office/officeart/2005/8/layout/hierarchy2"/>
    <dgm:cxn modelId="{EB3925E9-E8FF-4A0F-A1DE-DE54587772D7}" type="presParOf" srcId="{DFB90BF8-484F-4CF5-A57F-AAE66AA75F64}" destId="{F2A87E54-28C8-4651-A35B-15024A6581C5}" srcOrd="8" destOrd="0" presId="urn:microsoft.com/office/officeart/2005/8/layout/hierarchy2"/>
    <dgm:cxn modelId="{B3BA3EAA-AD85-4FEC-B6C6-8939898A274D}" type="presParOf" srcId="{F2A87E54-28C8-4651-A35B-15024A6581C5}" destId="{CC0D82D1-89C8-49D9-8881-716D21434773}" srcOrd="0" destOrd="0" presId="urn:microsoft.com/office/officeart/2005/8/layout/hierarchy2"/>
    <dgm:cxn modelId="{2C05BF68-FC9F-43B4-A446-B2DF704A6BD3}" type="presParOf" srcId="{DFB90BF8-484F-4CF5-A57F-AAE66AA75F64}" destId="{6A05D34C-0DCB-4D69-BBE1-E0B8119A71C2}" srcOrd="9" destOrd="0" presId="urn:microsoft.com/office/officeart/2005/8/layout/hierarchy2"/>
    <dgm:cxn modelId="{48D07786-8707-4A6C-93DB-7C3C0B7B2097}" type="presParOf" srcId="{6A05D34C-0DCB-4D69-BBE1-E0B8119A71C2}" destId="{0BAC942B-C1E7-4D02-9EB7-20A30841CF6A}" srcOrd="0" destOrd="0" presId="urn:microsoft.com/office/officeart/2005/8/layout/hierarchy2"/>
    <dgm:cxn modelId="{C15A43D4-E962-4643-A90E-DA1981A164F1}" type="presParOf" srcId="{6A05D34C-0DCB-4D69-BBE1-E0B8119A71C2}" destId="{0953E7F7-5AC6-440D-877C-44C1FCD44579}" srcOrd="1" destOrd="0" presId="urn:microsoft.com/office/officeart/2005/8/layout/hierarchy2"/>
    <dgm:cxn modelId="{58C79CB6-AC78-4F00-8D88-9E718651999D}" type="presParOf" srcId="{DFB90BF8-484F-4CF5-A57F-AAE66AA75F64}" destId="{A0810C39-AD06-475A-977D-E4CE2217F655}" srcOrd="10" destOrd="0" presId="urn:microsoft.com/office/officeart/2005/8/layout/hierarchy2"/>
    <dgm:cxn modelId="{308AA01A-A60D-4513-8112-A9864071380E}" type="presParOf" srcId="{A0810C39-AD06-475A-977D-E4CE2217F655}" destId="{E7DB6F64-36A0-4681-AE78-FCA60F9919DC}" srcOrd="0" destOrd="0" presId="urn:microsoft.com/office/officeart/2005/8/layout/hierarchy2"/>
    <dgm:cxn modelId="{3CA2D1CC-B5CC-48F1-8724-E5C077309B0C}" type="presParOf" srcId="{DFB90BF8-484F-4CF5-A57F-AAE66AA75F64}" destId="{9D69D2CC-1F84-4B76-8BA3-A8C5277F657E}" srcOrd="11" destOrd="0" presId="urn:microsoft.com/office/officeart/2005/8/layout/hierarchy2"/>
    <dgm:cxn modelId="{6611766D-0125-48EE-9453-6E03B82F0F1D}" type="presParOf" srcId="{9D69D2CC-1F84-4B76-8BA3-A8C5277F657E}" destId="{CB63D19A-5E95-44E4-95ED-AE5AC32628E4}" srcOrd="0" destOrd="0" presId="urn:microsoft.com/office/officeart/2005/8/layout/hierarchy2"/>
    <dgm:cxn modelId="{5962C586-DC35-4D66-A2C5-28E6C29DDD31}" type="presParOf" srcId="{9D69D2CC-1F84-4B76-8BA3-A8C5277F657E}" destId="{09E2E7EC-55F3-45B7-95D7-7952FF601105}" srcOrd="1" destOrd="0" presId="urn:microsoft.com/office/officeart/2005/8/layout/hierarchy2"/>
    <dgm:cxn modelId="{1EA0704C-FE6F-469F-A271-CAC1D7CE8B25}" type="presParOf" srcId="{DFB90BF8-484F-4CF5-A57F-AAE66AA75F64}" destId="{CD0D6E49-8F1C-4944-AD2F-582D6152E87E}" srcOrd="12" destOrd="0" presId="urn:microsoft.com/office/officeart/2005/8/layout/hierarchy2"/>
    <dgm:cxn modelId="{2E999C41-6949-488C-87C6-C02DDA8C0E03}" type="presParOf" srcId="{CD0D6E49-8F1C-4944-AD2F-582D6152E87E}" destId="{70BB2C17-D0A6-4C5C-B1D6-9EC328F60191}" srcOrd="0" destOrd="0" presId="urn:microsoft.com/office/officeart/2005/8/layout/hierarchy2"/>
    <dgm:cxn modelId="{FF06C8DD-D183-4076-A709-5387E97FBD8C}" type="presParOf" srcId="{DFB90BF8-484F-4CF5-A57F-AAE66AA75F64}" destId="{1E081C20-9821-41B5-8C16-D5B477D8BEB8}" srcOrd="13" destOrd="0" presId="urn:microsoft.com/office/officeart/2005/8/layout/hierarchy2"/>
    <dgm:cxn modelId="{E4A5CB21-E6E5-4058-B168-5FB896DE88C3}" type="presParOf" srcId="{1E081C20-9821-41B5-8C16-D5B477D8BEB8}" destId="{5F24F283-5A60-464C-B233-CDDC9DF8D12F}" srcOrd="0" destOrd="0" presId="urn:microsoft.com/office/officeart/2005/8/layout/hierarchy2"/>
    <dgm:cxn modelId="{8A71C2E4-CB9D-4507-AD23-07964B6AD229}" type="presParOf" srcId="{1E081C20-9821-41B5-8C16-D5B477D8BEB8}" destId="{72787158-06A6-43B9-82D9-741E7DF7ED0C}" srcOrd="1" destOrd="0" presId="urn:microsoft.com/office/officeart/2005/8/layout/hierarchy2"/>
    <dgm:cxn modelId="{60068F8E-E760-4306-A160-DAF1B645BBC7}" type="presParOf" srcId="{DFB90BF8-484F-4CF5-A57F-AAE66AA75F64}" destId="{801CB8C3-F838-4A22-A88F-0578D52B7098}" srcOrd="14" destOrd="0" presId="urn:microsoft.com/office/officeart/2005/8/layout/hierarchy2"/>
    <dgm:cxn modelId="{0B46BAB1-A203-48A5-B310-7A9EE3833A23}" type="presParOf" srcId="{801CB8C3-F838-4A22-A88F-0578D52B7098}" destId="{26A35A23-31FE-4869-A2DC-9F241EFEA629}" srcOrd="0" destOrd="0" presId="urn:microsoft.com/office/officeart/2005/8/layout/hierarchy2"/>
    <dgm:cxn modelId="{780961AE-1690-4FFC-82D9-2997B6DE1D26}" type="presParOf" srcId="{DFB90BF8-484F-4CF5-A57F-AAE66AA75F64}" destId="{D62FA468-583D-42E4-89FA-150DC45441CA}" srcOrd="15" destOrd="0" presId="urn:microsoft.com/office/officeart/2005/8/layout/hierarchy2"/>
    <dgm:cxn modelId="{2B86D2B9-187F-4215-B033-62E2A401E51E}" type="presParOf" srcId="{D62FA468-583D-42E4-89FA-150DC45441CA}" destId="{2067564F-E65E-4D60-94B3-974DCB5DA3F2}" srcOrd="0" destOrd="0" presId="urn:microsoft.com/office/officeart/2005/8/layout/hierarchy2"/>
    <dgm:cxn modelId="{FAAA38D4-90EC-469B-8D4C-E358920160C6}" type="presParOf" srcId="{D62FA468-583D-42E4-89FA-150DC45441CA}" destId="{296552C5-ED9C-4C95-BD8E-404BAB3101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BB6F4-BF51-4964-B9A5-F29F0E5AD5C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CBF356C-E04E-466E-8283-2690B3A4AFA5}">
      <dgm:prSet/>
      <dgm:spPr/>
      <dgm:t>
        <a:bodyPr/>
        <a:lstStyle/>
        <a:p>
          <a:r>
            <a:rPr lang="fr-FR" dirty="0"/>
            <a:t>  Benchmark d'ensemble</a:t>
          </a:r>
        </a:p>
      </dgm:t>
    </dgm:pt>
    <dgm:pt modelId="{C0743841-AE6D-4A4E-94C7-56CDDAFFA1C4}" type="parTrans" cxnId="{7C93B001-E199-4704-B293-10E97FD2A42D}">
      <dgm:prSet/>
      <dgm:spPr/>
      <dgm:t>
        <a:bodyPr/>
        <a:lstStyle/>
        <a:p>
          <a:endParaRPr lang="fr-FR"/>
        </a:p>
      </dgm:t>
    </dgm:pt>
    <dgm:pt modelId="{F2BEA296-18F8-4FC1-9454-1D36B6DC01AF}" type="sibTrans" cxnId="{7C93B001-E199-4704-B293-10E97FD2A42D}">
      <dgm:prSet/>
      <dgm:spPr/>
      <dgm:t>
        <a:bodyPr/>
        <a:lstStyle/>
        <a:p>
          <a:endParaRPr lang="fr-FR"/>
        </a:p>
      </dgm:t>
    </dgm:pt>
    <dgm:pt modelId="{BF11157C-7B2E-45D0-B93E-FEACA176D347}">
      <dgm:prSet/>
      <dgm:spPr/>
      <dgm:t>
        <a:bodyPr/>
        <a:lstStyle/>
        <a:p>
          <a:r>
            <a:rPr lang="fr-FR" dirty="0"/>
            <a:t>    A chaque ajout de data ISEC ou ITT  -Recalcul des benchmark  la nuit</a:t>
          </a:r>
        </a:p>
      </dgm:t>
    </dgm:pt>
    <dgm:pt modelId="{0194EC8A-4CFA-4ACF-A1B7-FE224262D784}" type="parTrans" cxnId="{C69C31F7-9CFB-46DF-BCB6-5110BA54A949}">
      <dgm:prSet/>
      <dgm:spPr/>
      <dgm:t>
        <a:bodyPr/>
        <a:lstStyle/>
        <a:p>
          <a:endParaRPr lang="fr-FR"/>
        </a:p>
      </dgm:t>
    </dgm:pt>
    <dgm:pt modelId="{905B571E-E0D2-4CC8-A4DA-74AA8A62C65F}" type="sibTrans" cxnId="{C69C31F7-9CFB-46DF-BCB6-5110BA54A949}">
      <dgm:prSet/>
      <dgm:spPr/>
      <dgm:t>
        <a:bodyPr/>
        <a:lstStyle/>
        <a:p>
          <a:endParaRPr lang="fr-FR"/>
        </a:p>
      </dgm:t>
    </dgm:pt>
    <dgm:pt modelId="{E1C3D738-7C33-4C6B-BBB1-214BDAF377BF}">
      <dgm:prSet/>
      <dgm:spPr/>
      <dgm:t>
        <a:bodyPr/>
        <a:lstStyle/>
        <a:p>
          <a:r>
            <a:rPr lang="fr-FR" dirty="0"/>
            <a:t>7 catégorisations</a:t>
          </a:r>
        </a:p>
      </dgm:t>
    </dgm:pt>
    <dgm:pt modelId="{F17C6AA2-FB60-4B5C-98E7-8DD57B1C7548}" type="parTrans" cxnId="{BAFD8C74-4094-4BDB-B44C-59946D426A00}">
      <dgm:prSet/>
      <dgm:spPr/>
      <dgm:t>
        <a:bodyPr/>
        <a:lstStyle/>
        <a:p>
          <a:endParaRPr lang="fr-FR"/>
        </a:p>
      </dgm:t>
    </dgm:pt>
    <dgm:pt modelId="{4EB4E688-FA11-4D23-AC16-3E59924FE3BF}" type="sibTrans" cxnId="{BAFD8C74-4094-4BDB-B44C-59946D426A00}">
      <dgm:prSet/>
      <dgm:spPr/>
      <dgm:t>
        <a:bodyPr/>
        <a:lstStyle/>
        <a:p>
          <a:endParaRPr lang="fr-FR"/>
        </a:p>
      </dgm:t>
    </dgm:pt>
    <dgm:pt modelId="{75D10ED2-ADAC-40AD-AA6B-AE232173C42D}">
      <dgm:prSet/>
      <dgm:spPr/>
      <dgm:t>
        <a:bodyPr/>
        <a:lstStyle/>
        <a:p>
          <a:r>
            <a:rPr lang="fr-FR" dirty="0"/>
            <a:t>-  4 ITT (Indices de Touristicité) -  18 régions  - 101 départements -    12 Types de Territoires -     4 tailles en ETP -  4 tailles en Budget - 5 Statuts</a:t>
          </a:r>
        </a:p>
      </dgm:t>
    </dgm:pt>
    <dgm:pt modelId="{337B82E6-736C-407E-9E8A-BC41415FC814}" type="parTrans" cxnId="{A651DA13-DBB6-4CE0-A142-D8F2A74EA333}">
      <dgm:prSet/>
      <dgm:spPr/>
      <dgm:t>
        <a:bodyPr/>
        <a:lstStyle/>
        <a:p>
          <a:endParaRPr lang="fr-FR"/>
        </a:p>
      </dgm:t>
    </dgm:pt>
    <dgm:pt modelId="{8190FDC2-C13F-4C57-B316-88A968993CD3}" type="sibTrans" cxnId="{A651DA13-DBB6-4CE0-A142-D8F2A74EA333}">
      <dgm:prSet/>
      <dgm:spPr/>
      <dgm:t>
        <a:bodyPr/>
        <a:lstStyle/>
        <a:p>
          <a:endParaRPr lang="fr-FR"/>
        </a:p>
      </dgm:t>
    </dgm:pt>
    <dgm:pt modelId="{AAFCE727-3A03-40EB-8D0A-7A171F7CFD40}">
      <dgm:prSet custT="1"/>
      <dgm:spPr/>
      <dgm:t>
        <a:bodyPr/>
        <a:lstStyle/>
        <a:p>
          <a:r>
            <a:rPr lang="fr-FR" sz="1800" b="1" dirty="0"/>
            <a:t>Benchmark porte 123 valeurs</a:t>
          </a:r>
        </a:p>
      </dgm:t>
    </dgm:pt>
    <dgm:pt modelId="{D26C1204-2555-4AD1-9FEB-0C617E6440E6}" type="parTrans" cxnId="{E888D281-B277-4BC0-AD07-46353AE0D457}">
      <dgm:prSet/>
      <dgm:spPr/>
      <dgm:t>
        <a:bodyPr/>
        <a:lstStyle/>
        <a:p>
          <a:endParaRPr lang="fr-FR"/>
        </a:p>
      </dgm:t>
    </dgm:pt>
    <dgm:pt modelId="{8892B528-9D96-45CF-BFE2-C1DCEE33E563}" type="sibTrans" cxnId="{E888D281-B277-4BC0-AD07-46353AE0D457}">
      <dgm:prSet/>
      <dgm:spPr/>
      <dgm:t>
        <a:bodyPr/>
        <a:lstStyle/>
        <a:p>
          <a:endParaRPr lang="fr-FR"/>
        </a:p>
      </dgm:t>
    </dgm:pt>
    <dgm:pt modelId="{45857DBE-AC9B-4E43-9BDB-CA5EA266D811}">
      <dgm:prSet custT="1"/>
      <dgm:spPr/>
      <dgm:t>
        <a:bodyPr/>
        <a:lstStyle/>
        <a:p>
          <a:r>
            <a:rPr lang="fr-FR" sz="1300" dirty="0"/>
            <a:t>63 valeurs Brutes (valeur de la </a:t>
          </a:r>
          <a:r>
            <a:rPr lang="fr-FR" sz="1300" b="1" u="sng" dirty="0"/>
            <a:t>subvention tutelle</a:t>
          </a:r>
          <a:r>
            <a:rPr lang="fr-FR" sz="1300" dirty="0"/>
            <a:t>, par exemple)</a:t>
          </a:r>
          <a:endParaRPr lang="fr-FR" sz="1300" b="1" dirty="0"/>
        </a:p>
      </dgm:t>
    </dgm:pt>
    <dgm:pt modelId="{43AD2907-9C25-4A81-97F7-4D270F565B73}" type="parTrans" cxnId="{4476DFD5-BD4D-4A4B-82B2-E996CF119522}">
      <dgm:prSet/>
      <dgm:spPr/>
      <dgm:t>
        <a:bodyPr/>
        <a:lstStyle/>
        <a:p>
          <a:endParaRPr lang="fr-FR"/>
        </a:p>
      </dgm:t>
    </dgm:pt>
    <dgm:pt modelId="{450A9A27-89F1-47D6-BE1A-8FE60EF280DC}" type="sibTrans" cxnId="{4476DFD5-BD4D-4A4B-82B2-E996CF119522}">
      <dgm:prSet/>
      <dgm:spPr/>
      <dgm:t>
        <a:bodyPr/>
        <a:lstStyle/>
        <a:p>
          <a:endParaRPr lang="fr-FR"/>
        </a:p>
      </dgm:t>
    </dgm:pt>
    <dgm:pt modelId="{A55CB4CE-3341-4FBA-BE27-09FE5EA1BA65}">
      <dgm:prSet custT="1"/>
      <dgm:spPr/>
      <dgm:t>
        <a:bodyPr/>
        <a:lstStyle/>
        <a:p>
          <a:r>
            <a:rPr lang="fr-FR" sz="1300" dirty="0"/>
            <a:t>54 taux </a:t>
          </a:r>
          <a:r>
            <a:rPr lang="fr-FR" sz="1600" b="1" dirty="0"/>
            <a:t>(% </a:t>
          </a:r>
          <a:r>
            <a:rPr lang="fr-FR" sz="1300" dirty="0"/>
            <a:t>de la </a:t>
          </a:r>
          <a:r>
            <a:rPr lang="fr-FR" sz="1300" b="1" u="sng" dirty="0"/>
            <a:t>subvention tutelle </a:t>
          </a:r>
          <a:r>
            <a:rPr lang="fr-FR" sz="1300" dirty="0"/>
            <a:t>dans les ressources)</a:t>
          </a:r>
        </a:p>
      </dgm:t>
    </dgm:pt>
    <dgm:pt modelId="{8113B463-BCF6-44F2-A35D-22F3D86FBEDA}" type="parTrans" cxnId="{520CF7F4-299A-4367-B3B9-E175D4C8DEF7}">
      <dgm:prSet/>
      <dgm:spPr/>
      <dgm:t>
        <a:bodyPr/>
        <a:lstStyle/>
        <a:p>
          <a:endParaRPr lang="fr-FR"/>
        </a:p>
      </dgm:t>
    </dgm:pt>
    <dgm:pt modelId="{DB180860-D942-4962-BA1C-26C06E13B03C}" type="sibTrans" cxnId="{520CF7F4-299A-4367-B3B9-E175D4C8DEF7}">
      <dgm:prSet/>
      <dgm:spPr/>
      <dgm:t>
        <a:bodyPr/>
        <a:lstStyle/>
        <a:p>
          <a:endParaRPr lang="fr-FR"/>
        </a:p>
      </dgm:t>
    </dgm:pt>
    <dgm:pt modelId="{D94C58E9-51F0-42B5-A21B-1ECC4671B914}">
      <dgm:prSet/>
      <dgm:spPr/>
      <dgm:t>
        <a:bodyPr/>
        <a:lstStyle/>
        <a:p>
          <a:r>
            <a:rPr lang="fr-FR" dirty="0"/>
            <a:t>149 GRAPPES d’analyse </a:t>
          </a:r>
        </a:p>
      </dgm:t>
    </dgm:pt>
    <dgm:pt modelId="{75B3A2B1-86E2-46DB-BA0C-C1E697C1B685}" type="parTrans" cxnId="{4B005378-2F6C-4C89-83F3-AE6A53B0A990}">
      <dgm:prSet/>
      <dgm:spPr/>
      <dgm:t>
        <a:bodyPr/>
        <a:lstStyle/>
        <a:p>
          <a:endParaRPr lang="fr-FR"/>
        </a:p>
      </dgm:t>
    </dgm:pt>
    <dgm:pt modelId="{85853F1F-72BE-42C0-AAE9-E7D332D45CEA}" type="sibTrans" cxnId="{4B005378-2F6C-4C89-83F3-AE6A53B0A990}">
      <dgm:prSet/>
      <dgm:spPr/>
      <dgm:t>
        <a:bodyPr/>
        <a:lstStyle/>
        <a:p>
          <a:endParaRPr lang="fr-FR"/>
        </a:p>
      </dgm:t>
    </dgm:pt>
    <dgm:pt modelId="{50A003DE-268B-4C4A-BA6F-165D6707CEAE}">
      <dgm:prSet/>
      <dgm:spPr/>
      <dgm:t>
        <a:bodyPr/>
        <a:lstStyle/>
        <a:p>
          <a:r>
            <a:rPr lang="fr-FR" dirty="0"/>
            <a:t>L’ensemble du territoire</a:t>
          </a:r>
        </a:p>
      </dgm:t>
    </dgm:pt>
    <dgm:pt modelId="{75E4CECF-980F-43CF-A2AD-35CF795CC79E}" type="parTrans" cxnId="{C8C2828B-D373-4409-A4E7-81F3AB712A76}">
      <dgm:prSet/>
      <dgm:spPr/>
      <dgm:t>
        <a:bodyPr/>
        <a:lstStyle/>
        <a:p>
          <a:endParaRPr lang="fr-FR"/>
        </a:p>
      </dgm:t>
    </dgm:pt>
    <dgm:pt modelId="{0CCFB044-50BF-4729-A7DB-D473121749C2}" type="sibTrans" cxnId="{C8C2828B-D373-4409-A4E7-81F3AB712A76}">
      <dgm:prSet/>
      <dgm:spPr/>
      <dgm:t>
        <a:bodyPr/>
        <a:lstStyle/>
        <a:p>
          <a:endParaRPr lang="fr-FR"/>
        </a:p>
      </dgm:t>
    </dgm:pt>
    <dgm:pt modelId="{AAF4902D-A250-4FB2-98C1-245D3B9DB1B5}" type="pres">
      <dgm:prSet presAssocID="{FBABB6F4-BF51-4964-B9A5-F29F0E5AD5C6}" presName="linear" presStyleCnt="0">
        <dgm:presLayoutVars>
          <dgm:dir/>
          <dgm:animLvl val="lvl"/>
          <dgm:resizeHandles val="exact"/>
        </dgm:presLayoutVars>
      </dgm:prSet>
      <dgm:spPr/>
    </dgm:pt>
    <dgm:pt modelId="{AFB22A85-B5B1-4515-A3F2-961FA29E53D8}" type="pres">
      <dgm:prSet presAssocID="{AAFCE727-3A03-40EB-8D0A-7A171F7CFD40}" presName="parentLin" presStyleCnt="0"/>
      <dgm:spPr/>
    </dgm:pt>
    <dgm:pt modelId="{9B0D53B9-4E0B-4FB5-BF9C-D3DAC2F11559}" type="pres">
      <dgm:prSet presAssocID="{AAFCE727-3A03-40EB-8D0A-7A171F7CFD40}" presName="parentLeftMargin" presStyleLbl="node1" presStyleIdx="0" presStyleCnt="4"/>
      <dgm:spPr/>
    </dgm:pt>
    <dgm:pt modelId="{4E2CD721-A2A6-42E2-8E86-C47EBF6389F5}" type="pres">
      <dgm:prSet presAssocID="{AAFCE727-3A03-40EB-8D0A-7A171F7CFD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1CC60A-7055-4FF9-BBEE-A69B0368CFA0}" type="pres">
      <dgm:prSet presAssocID="{AAFCE727-3A03-40EB-8D0A-7A171F7CFD40}" presName="negativeSpace" presStyleCnt="0"/>
      <dgm:spPr/>
    </dgm:pt>
    <dgm:pt modelId="{69AD7C45-09EF-4213-A899-F92188AC70F5}" type="pres">
      <dgm:prSet presAssocID="{AAFCE727-3A03-40EB-8D0A-7A171F7CFD40}" presName="childText" presStyleLbl="conFgAcc1" presStyleIdx="0" presStyleCnt="4">
        <dgm:presLayoutVars>
          <dgm:bulletEnabled val="1"/>
        </dgm:presLayoutVars>
      </dgm:prSet>
      <dgm:spPr/>
    </dgm:pt>
    <dgm:pt modelId="{B11B3282-27E4-4816-980D-80A126645D03}" type="pres">
      <dgm:prSet presAssocID="{8892B528-9D96-45CF-BFE2-C1DCEE33E563}" presName="spaceBetweenRectangles" presStyleCnt="0"/>
      <dgm:spPr/>
    </dgm:pt>
    <dgm:pt modelId="{7DF6F2E3-3BE0-429D-BF15-E97086B8D151}" type="pres">
      <dgm:prSet presAssocID="{E1C3D738-7C33-4C6B-BBB1-214BDAF377BF}" presName="parentLin" presStyleCnt="0"/>
      <dgm:spPr/>
    </dgm:pt>
    <dgm:pt modelId="{4C163804-DFBB-4E03-8532-4C209C0E4C96}" type="pres">
      <dgm:prSet presAssocID="{E1C3D738-7C33-4C6B-BBB1-214BDAF377BF}" presName="parentLeftMargin" presStyleLbl="node1" presStyleIdx="0" presStyleCnt="4"/>
      <dgm:spPr/>
    </dgm:pt>
    <dgm:pt modelId="{B89F5611-1AD3-417A-8BCA-78DE41BF8233}" type="pres">
      <dgm:prSet presAssocID="{E1C3D738-7C33-4C6B-BBB1-214BDAF377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8D8FFA-15EB-4365-B308-36D79E5A2ED3}" type="pres">
      <dgm:prSet presAssocID="{E1C3D738-7C33-4C6B-BBB1-214BDAF377BF}" presName="negativeSpace" presStyleCnt="0"/>
      <dgm:spPr/>
    </dgm:pt>
    <dgm:pt modelId="{A8CBEE76-3F52-400F-8DB1-9EFACCC499D0}" type="pres">
      <dgm:prSet presAssocID="{E1C3D738-7C33-4C6B-BBB1-214BDAF377BF}" presName="childText" presStyleLbl="conFgAcc1" presStyleIdx="1" presStyleCnt="4">
        <dgm:presLayoutVars>
          <dgm:bulletEnabled val="1"/>
        </dgm:presLayoutVars>
      </dgm:prSet>
      <dgm:spPr/>
    </dgm:pt>
    <dgm:pt modelId="{9D5BBD0A-BEA1-4484-89E9-2172B23F19B5}" type="pres">
      <dgm:prSet presAssocID="{4EB4E688-FA11-4D23-AC16-3E59924FE3BF}" presName="spaceBetweenRectangles" presStyleCnt="0"/>
      <dgm:spPr/>
    </dgm:pt>
    <dgm:pt modelId="{7AAEAE6F-3B8B-4827-A4B2-F301FFC1F0FC}" type="pres">
      <dgm:prSet presAssocID="{D94C58E9-51F0-42B5-A21B-1ECC4671B914}" presName="parentLin" presStyleCnt="0"/>
      <dgm:spPr/>
    </dgm:pt>
    <dgm:pt modelId="{329D85A5-4F77-4FFD-A097-209960C6720C}" type="pres">
      <dgm:prSet presAssocID="{D94C58E9-51F0-42B5-A21B-1ECC4671B914}" presName="parentLeftMargin" presStyleLbl="node1" presStyleIdx="1" presStyleCnt="4"/>
      <dgm:spPr/>
    </dgm:pt>
    <dgm:pt modelId="{D0B6BD51-5708-4EBC-9774-FC94F692D48E}" type="pres">
      <dgm:prSet presAssocID="{D94C58E9-51F0-42B5-A21B-1ECC4671B9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036A92-1895-46AA-9EBD-A1EBD67BE339}" type="pres">
      <dgm:prSet presAssocID="{D94C58E9-51F0-42B5-A21B-1ECC4671B914}" presName="negativeSpace" presStyleCnt="0"/>
      <dgm:spPr/>
    </dgm:pt>
    <dgm:pt modelId="{E788E365-99AE-4728-9D4E-4EDFB4D212BA}" type="pres">
      <dgm:prSet presAssocID="{D94C58E9-51F0-42B5-A21B-1ECC4671B914}" presName="childText" presStyleLbl="conFgAcc1" presStyleIdx="2" presStyleCnt="4">
        <dgm:presLayoutVars>
          <dgm:bulletEnabled val="1"/>
        </dgm:presLayoutVars>
      </dgm:prSet>
      <dgm:spPr/>
    </dgm:pt>
    <dgm:pt modelId="{AFF77AB5-139F-4286-8F54-CEE0ACA9D965}" type="pres">
      <dgm:prSet presAssocID="{85853F1F-72BE-42C0-AAE9-E7D332D45CEA}" presName="spaceBetweenRectangles" presStyleCnt="0"/>
      <dgm:spPr/>
    </dgm:pt>
    <dgm:pt modelId="{4CB90C66-90BA-4C15-9EBD-3F005CC2C56B}" type="pres">
      <dgm:prSet presAssocID="{4CBF356C-E04E-466E-8283-2690B3A4AFA5}" presName="parentLin" presStyleCnt="0"/>
      <dgm:spPr/>
    </dgm:pt>
    <dgm:pt modelId="{B5A78DCE-82D5-4083-86B5-10A96FF01EB0}" type="pres">
      <dgm:prSet presAssocID="{4CBF356C-E04E-466E-8283-2690B3A4AFA5}" presName="parentLeftMargin" presStyleLbl="node1" presStyleIdx="2" presStyleCnt="4"/>
      <dgm:spPr/>
    </dgm:pt>
    <dgm:pt modelId="{B6A407CC-EB86-472B-B92D-BE898ACCC784}" type="pres">
      <dgm:prSet presAssocID="{4CBF356C-E04E-466E-8283-2690B3A4AFA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65E3B0C-2814-4B6C-999A-09C823F564D3}" type="pres">
      <dgm:prSet presAssocID="{4CBF356C-E04E-466E-8283-2690B3A4AFA5}" presName="negativeSpace" presStyleCnt="0"/>
      <dgm:spPr/>
    </dgm:pt>
    <dgm:pt modelId="{AC8FC0CB-1A62-4262-8707-A38F9FBA2465}" type="pres">
      <dgm:prSet presAssocID="{4CBF356C-E04E-466E-8283-2690B3A4AF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93B001-E199-4704-B293-10E97FD2A42D}" srcId="{FBABB6F4-BF51-4964-B9A5-F29F0E5AD5C6}" destId="{4CBF356C-E04E-466E-8283-2690B3A4AFA5}" srcOrd="3" destOrd="0" parTransId="{C0743841-AE6D-4A4E-94C7-56CDDAFFA1C4}" sibTransId="{F2BEA296-18F8-4FC1-9454-1D36B6DC01AF}"/>
    <dgm:cxn modelId="{A651DA13-DBB6-4CE0-A142-D8F2A74EA333}" srcId="{E1C3D738-7C33-4C6B-BBB1-214BDAF377BF}" destId="{75D10ED2-ADAC-40AD-AA6B-AE232173C42D}" srcOrd="0" destOrd="0" parTransId="{337B82E6-736C-407E-9E8A-BC41415FC814}" sibTransId="{8190FDC2-C13F-4C57-B316-88A968993CD3}"/>
    <dgm:cxn modelId="{6FB2382C-A801-4AED-9022-501E2F803F5B}" type="presOf" srcId="{E1C3D738-7C33-4C6B-BBB1-214BDAF377BF}" destId="{4C163804-DFBB-4E03-8532-4C209C0E4C96}" srcOrd="0" destOrd="0" presId="urn:microsoft.com/office/officeart/2005/8/layout/list1"/>
    <dgm:cxn modelId="{2A869B3E-94A1-4BAC-B346-F84540D39422}" type="presOf" srcId="{50A003DE-268B-4C4A-BA6F-165D6707CEAE}" destId="{E788E365-99AE-4728-9D4E-4EDFB4D212BA}" srcOrd="0" destOrd="0" presId="urn:microsoft.com/office/officeart/2005/8/layout/list1"/>
    <dgm:cxn modelId="{EFBC8441-BB31-432B-A402-8C2CEA609689}" type="presOf" srcId="{D94C58E9-51F0-42B5-A21B-1ECC4671B914}" destId="{329D85A5-4F77-4FFD-A097-209960C6720C}" srcOrd="0" destOrd="0" presId="urn:microsoft.com/office/officeart/2005/8/layout/list1"/>
    <dgm:cxn modelId="{DBF55E4D-4472-4279-A1BC-E7E538D0E6D7}" type="presOf" srcId="{75D10ED2-ADAC-40AD-AA6B-AE232173C42D}" destId="{A8CBEE76-3F52-400F-8DB1-9EFACCC499D0}" srcOrd="0" destOrd="0" presId="urn:microsoft.com/office/officeart/2005/8/layout/list1"/>
    <dgm:cxn modelId="{BAFD8C74-4094-4BDB-B44C-59946D426A00}" srcId="{FBABB6F4-BF51-4964-B9A5-F29F0E5AD5C6}" destId="{E1C3D738-7C33-4C6B-BBB1-214BDAF377BF}" srcOrd="1" destOrd="0" parTransId="{F17C6AA2-FB60-4B5C-98E7-8DD57B1C7548}" sibTransId="{4EB4E688-FA11-4D23-AC16-3E59924FE3BF}"/>
    <dgm:cxn modelId="{4B005378-2F6C-4C89-83F3-AE6A53B0A990}" srcId="{FBABB6F4-BF51-4964-B9A5-F29F0E5AD5C6}" destId="{D94C58E9-51F0-42B5-A21B-1ECC4671B914}" srcOrd="2" destOrd="0" parTransId="{75B3A2B1-86E2-46DB-BA0C-C1E697C1B685}" sibTransId="{85853F1F-72BE-42C0-AAE9-E7D332D45CEA}"/>
    <dgm:cxn modelId="{AA539F5A-2F52-4DF7-BCA5-CC0B01AF6FEC}" type="presOf" srcId="{45857DBE-AC9B-4E43-9BDB-CA5EA266D811}" destId="{69AD7C45-09EF-4213-A899-F92188AC70F5}" srcOrd="0" destOrd="0" presId="urn:microsoft.com/office/officeart/2005/8/layout/list1"/>
    <dgm:cxn modelId="{E888D281-B277-4BC0-AD07-46353AE0D457}" srcId="{FBABB6F4-BF51-4964-B9A5-F29F0E5AD5C6}" destId="{AAFCE727-3A03-40EB-8D0A-7A171F7CFD40}" srcOrd="0" destOrd="0" parTransId="{D26C1204-2555-4AD1-9FEB-0C617E6440E6}" sibTransId="{8892B528-9D96-45CF-BFE2-C1DCEE33E563}"/>
    <dgm:cxn modelId="{DDBDE085-4EA0-433B-920D-C3E8D207C729}" type="presOf" srcId="{FBABB6F4-BF51-4964-B9A5-F29F0E5AD5C6}" destId="{AAF4902D-A250-4FB2-98C1-245D3B9DB1B5}" srcOrd="0" destOrd="0" presId="urn:microsoft.com/office/officeart/2005/8/layout/list1"/>
    <dgm:cxn modelId="{C8C2828B-D373-4409-A4E7-81F3AB712A76}" srcId="{D94C58E9-51F0-42B5-A21B-1ECC4671B914}" destId="{50A003DE-268B-4C4A-BA6F-165D6707CEAE}" srcOrd="0" destOrd="0" parTransId="{75E4CECF-980F-43CF-A2AD-35CF795CC79E}" sibTransId="{0CCFB044-50BF-4729-A7DB-D473121749C2}"/>
    <dgm:cxn modelId="{9E5C58A5-C682-415D-8851-0608BE2761D5}" type="presOf" srcId="{D94C58E9-51F0-42B5-A21B-1ECC4671B914}" destId="{D0B6BD51-5708-4EBC-9774-FC94F692D48E}" srcOrd="1" destOrd="0" presId="urn:microsoft.com/office/officeart/2005/8/layout/list1"/>
    <dgm:cxn modelId="{78106EB5-980F-47E6-81D6-3004FFC97D6E}" type="presOf" srcId="{E1C3D738-7C33-4C6B-BBB1-214BDAF377BF}" destId="{B89F5611-1AD3-417A-8BCA-78DE41BF8233}" srcOrd="1" destOrd="0" presId="urn:microsoft.com/office/officeart/2005/8/layout/list1"/>
    <dgm:cxn modelId="{385B7BBA-FF0D-4708-B7E9-C225AE36353C}" type="presOf" srcId="{AAFCE727-3A03-40EB-8D0A-7A171F7CFD40}" destId="{4E2CD721-A2A6-42E2-8E86-C47EBF6389F5}" srcOrd="1" destOrd="0" presId="urn:microsoft.com/office/officeart/2005/8/layout/list1"/>
    <dgm:cxn modelId="{36DA8BC9-8DE7-4467-81C6-8875C96A406A}" type="presOf" srcId="{BF11157C-7B2E-45D0-B93E-FEACA176D347}" destId="{AC8FC0CB-1A62-4262-8707-A38F9FBA2465}" srcOrd="0" destOrd="0" presId="urn:microsoft.com/office/officeart/2005/8/layout/list1"/>
    <dgm:cxn modelId="{4476DFD5-BD4D-4A4B-82B2-E996CF119522}" srcId="{AAFCE727-3A03-40EB-8D0A-7A171F7CFD40}" destId="{45857DBE-AC9B-4E43-9BDB-CA5EA266D811}" srcOrd="0" destOrd="0" parTransId="{43AD2907-9C25-4A81-97F7-4D270F565B73}" sibTransId="{450A9A27-89F1-47D6-BE1A-8FE60EF280DC}"/>
    <dgm:cxn modelId="{87B4E0D7-3C48-4958-A8E1-184AC22F795B}" type="presOf" srcId="{4CBF356C-E04E-466E-8283-2690B3A4AFA5}" destId="{B6A407CC-EB86-472B-B92D-BE898ACCC784}" srcOrd="1" destOrd="0" presId="urn:microsoft.com/office/officeart/2005/8/layout/list1"/>
    <dgm:cxn modelId="{44629FDB-439D-4C0B-821C-1A1C37C1C748}" type="presOf" srcId="{4CBF356C-E04E-466E-8283-2690B3A4AFA5}" destId="{B5A78DCE-82D5-4083-86B5-10A96FF01EB0}" srcOrd="0" destOrd="0" presId="urn:microsoft.com/office/officeart/2005/8/layout/list1"/>
    <dgm:cxn modelId="{FD0EB7DE-A86D-4191-961F-5A83D19795E0}" type="presOf" srcId="{AAFCE727-3A03-40EB-8D0A-7A171F7CFD40}" destId="{9B0D53B9-4E0B-4FB5-BF9C-D3DAC2F11559}" srcOrd="0" destOrd="0" presId="urn:microsoft.com/office/officeart/2005/8/layout/list1"/>
    <dgm:cxn modelId="{520CF7F4-299A-4367-B3B9-E175D4C8DEF7}" srcId="{AAFCE727-3A03-40EB-8D0A-7A171F7CFD40}" destId="{A55CB4CE-3341-4FBA-BE27-09FE5EA1BA65}" srcOrd="1" destOrd="0" parTransId="{8113B463-BCF6-44F2-A35D-22F3D86FBEDA}" sibTransId="{DB180860-D942-4962-BA1C-26C06E13B03C}"/>
    <dgm:cxn modelId="{C69C31F7-9CFB-46DF-BCB6-5110BA54A949}" srcId="{4CBF356C-E04E-466E-8283-2690B3A4AFA5}" destId="{BF11157C-7B2E-45D0-B93E-FEACA176D347}" srcOrd="0" destOrd="0" parTransId="{0194EC8A-4CFA-4ACF-A1B7-FE224262D784}" sibTransId="{905B571E-E0D2-4CC8-A4DA-74AA8A62C65F}"/>
    <dgm:cxn modelId="{2495FBFD-B74D-47DC-94F3-E7278E4840F3}" type="presOf" srcId="{A55CB4CE-3341-4FBA-BE27-09FE5EA1BA65}" destId="{69AD7C45-09EF-4213-A899-F92188AC70F5}" srcOrd="0" destOrd="1" presId="urn:microsoft.com/office/officeart/2005/8/layout/list1"/>
    <dgm:cxn modelId="{476663BD-3978-4B96-A5A8-622B37D67043}" type="presParOf" srcId="{AAF4902D-A250-4FB2-98C1-245D3B9DB1B5}" destId="{AFB22A85-B5B1-4515-A3F2-961FA29E53D8}" srcOrd="0" destOrd="0" presId="urn:microsoft.com/office/officeart/2005/8/layout/list1"/>
    <dgm:cxn modelId="{D650E863-7F10-43C3-99C8-1018AAA1BA1F}" type="presParOf" srcId="{AFB22A85-B5B1-4515-A3F2-961FA29E53D8}" destId="{9B0D53B9-4E0B-4FB5-BF9C-D3DAC2F11559}" srcOrd="0" destOrd="0" presId="urn:microsoft.com/office/officeart/2005/8/layout/list1"/>
    <dgm:cxn modelId="{BD2B062E-02C2-4016-81C0-0A96D1314D14}" type="presParOf" srcId="{AFB22A85-B5B1-4515-A3F2-961FA29E53D8}" destId="{4E2CD721-A2A6-42E2-8E86-C47EBF6389F5}" srcOrd="1" destOrd="0" presId="urn:microsoft.com/office/officeart/2005/8/layout/list1"/>
    <dgm:cxn modelId="{A231E0C2-CC9A-45EF-9E49-0A49C8DD117A}" type="presParOf" srcId="{AAF4902D-A250-4FB2-98C1-245D3B9DB1B5}" destId="{3F1CC60A-7055-4FF9-BBEE-A69B0368CFA0}" srcOrd="1" destOrd="0" presId="urn:microsoft.com/office/officeart/2005/8/layout/list1"/>
    <dgm:cxn modelId="{C7125021-BC5B-4EF1-B62E-DA98D1FB0CDB}" type="presParOf" srcId="{AAF4902D-A250-4FB2-98C1-245D3B9DB1B5}" destId="{69AD7C45-09EF-4213-A899-F92188AC70F5}" srcOrd="2" destOrd="0" presId="urn:microsoft.com/office/officeart/2005/8/layout/list1"/>
    <dgm:cxn modelId="{ABB1BFBC-C9C1-4BD5-9F09-1B3D10B7D1AB}" type="presParOf" srcId="{AAF4902D-A250-4FB2-98C1-245D3B9DB1B5}" destId="{B11B3282-27E4-4816-980D-80A126645D03}" srcOrd="3" destOrd="0" presId="urn:microsoft.com/office/officeart/2005/8/layout/list1"/>
    <dgm:cxn modelId="{2B8B1270-5DED-4184-881E-33050984A672}" type="presParOf" srcId="{AAF4902D-A250-4FB2-98C1-245D3B9DB1B5}" destId="{7DF6F2E3-3BE0-429D-BF15-E97086B8D151}" srcOrd="4" destOrd="0" presId="urn:microsoft.com/office/officeart/2005/8/layout/list1"/>
    <dgm:cxn modelId="{8197A307-4F7F-4176-AB82-AC843EA92053}" type="presParOf" srcId="{7DF6F2E3-3BE0-429D-BF15-E97086B8D151}" destId="{4C163804-DFBB-4E03-8532-4C209C0E4C96}" srcOrd="0" destOrd="0" presId="urn:microsoft.com/office/officeart/2005/8/layout/list1"/>
    <dgm:cxn modelId="{729321CC-10B1-4DB2-B7F0-F6E2AB5EF4DB}" type="presParOf" srcId="{7DF6F2E3-3BE0-429D-BF15-E97086B8D151}" destId="{B89F5611-1AD3-417A-8BCA-78DE41BF8233}" srcOrd="1" destOrd="0" presId="urn:microsoft.com/office/officeart/2005/8/layout/list1"/>
    <dgm:cxn modelId="{392B6200-8CA6-400D-9059-29E3F151B7BC}" type="presParOf" srcId="{AAF4902D-A250-4FB2-98C1-245D3B9DB1B5}" destId="{268D8FFA-15EB-4365-B308-36D79E5A2ED3}" srcOrd="5" destOrd="0" presId="urn:microsoft.com/office/officeart/2005/8/layout/list1"/>
    <dgm:cxn modelId="{D0D38EBE-541A-4029-861B-9DA1F6E38C29}" type="presParOf" srcId="{AAF4902D-A250-4FB2-98C1-245D3B9DB1B5}" destId="{A8CBEE76-3F52-400F-8DB1-9EFACCC499D0}" srcOrd="6" destOrd="0" presId="urn:microsoft.com/office/officeart/2005/8/layout/list1"/>
    <dgm:cxn modelId="{7CC8C377-8677-4508-93D9-0D2C9A87F542}" type="presParOf" srcId="{AAF4902D-A250-4FB2-98C1-245D3B9DB1B5}" destId="{9D5BBD0A-BEA1-4484-89E9-2172B23F19B5}" srcOrd="7" destOrd="0" presId="urn:microsoft.com/office/officeart/2005/8/layout/list1"/>
    <dgm:cxn modelId="{8F1E1EAC-AAE6-42E8-B9FD-9C602063C4B9}" type="presParOf" srcId="{AAF4902D-A250-4FB2-98C1-245D3B9DB1B5}" destId="{7AAEAE6F-3B8B-4827-A4B2-F301FFC1F0FC}" srcOrd="8" destOrd="0" presId="urn:microsoft.com/office/officeart/2005/8/layout/list1"/>
    <dgm:cxn modelId="{578E1048-24A1-415F-9B36-68E7D84D6B3D}" type="presParOf" srcId="{7AAEAE6F-3B8B-4827-A4B2-F301FFC1F0FC}" destId="{329D85A5-4F77-4FFD-A097-209960C6720C}" srcOrd="0" destOrd="0" presId="urn:microsoft.com/office/officeart/2005/8/layout/list1"/>
    <dgm:cxn modelId="{1458F50D-9B7C-40CD-8668-CD29CB9EFF80}" type="presParOf" srcId="{7AAEAE6F-3B8B-4827-A4B2-F301FFC1F0FC}" destId="{D0B6BD51-5708-4EBC-9774-FC94F692D48E}" srcOrd="1" destOrd="0" presId="urn:microsoft.com/office/officeart/2005/8/layout/list1"/>
    <dgm:cxn modelId="{7F897197-0C19-4D13-9B8E-42ABE2EF24E1}" type="presParOf" srcId="{AAF4902D-A250-4FB2-98C1-245D3B9DB1B5}" destId="{CD036A92-1895-46AA-9EBD-A1EBD67BE339}" srcOrd="9" destOrd="0" presId="urn:microsoft.com/office/officeart/2005/8/layout/list1"/>
    <dgm:cxn modelId="{1DEAC6FB-0A08-4458-BCB4-3953823C60D1}" type="presParOf" srcId="{AAF4902D-A250-4FB2-98C1-245D3B9DB1B5}" destId="{E788E365-99AE-4728-9D4E-4EDFB4D212BA}" srcOrd="10" destOrd="0" presId="urn:microsoft.com/office/officeart/2005/8/layout/list1"/>
    <dgm:cxn modelId="{A56DAB4F-52A6-4562-B1A8-F75A138F2666}" type="presParOf" srcId="{AAF4902D-A250-4FB2-98C1-245D3B9DB1B5}" destId="{AFF77AB5-139F-4286-8F54-CEE0ACA9D965}" srcOrd="11" destOrd="0" presId="urn:microsoft.com/office/officeart/2005/8/layout/list1"/>
    <dgm:cxn modelId="{70DA5F5B-9242-4141-9FA8-17A22D0D0DA9}" type="presParOf" srcId="{AAF4902D-A250-4FB2-98C1-245D3B9DB1B5}" destId="{4CB90C66-90BA-4C15-9EBD-3F005CC2C56B}" srcOrd="12" destOrd="0" presId="urn:microsoft.com/office/officeart/2005/8/layout/list1"/>
    <dgm:cxn modelId="{47344839-230D-4BCB-ADFE-D90816BC547E}" type="presParOf" srcId="{4CB90C66-90BA-4C15-9EBD-3F005CC2C56B}" destId="{B5A78DCE-82D5-4083-86B5-10A96FF01EB0}" srcOrd="0" destOrd="0" presId="urn:microsoft.com/office/officeart/2005/8/layout/list1"/>
    <dgm:cxn modelId="{59C93CEE-ECB0-44B4-968E-2822647AE10D}" type="presParOf" srcId="{4CB90C66-90BA-4C15-9EBD-3F005CC2C56B}" destId="{B6A407CC-EB86-472B-B92D-BE898ACCC784}" srcOrd="1" destOrd="0" presId="urn:microsoft.com/office/officeart/2005/8/layout/list1"/>
    <dgm:cxn modelId="{B6DE0269-38C5-48A7-806B-706B250ACC19}" type="presParOf" srcId="{AAF4902D-A250-4FB2-98C1-245D3B9DB1B5}" destId="{165E3B0C-2814-4B6C-999A-09C823F564D3}" srcOrd="13" destOrd="0" presId="urn:microsoft.com/office/officeart/2005/8/layout/list1"/>
    <dgm:cxn modelId="{899D7833-9F6D-45B5-93A3-BA62E222C166}" type="presParOf" srcId="{AAF4902D-A250-4FB2-98C1-245D3B9DB1B5}" destId="{AC8FC0CB-1A62-4262-8707-A38F9FBA24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BB6F4-BF51-4964-B9A5-F29F0E5AD5C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AFCE727-3A03-40EB-8D0A-7A171F7CFD40}">
      <dgm:prSet custT="1"/>
      <dgm:spPr/>
      <dgm:t>
        <a:bodyPr/>
        <a:lstStyle/>
        <a:p>
          <a:r>
            <a:rPr lang="fr-FR" sz="1800" b="1" dirty="0"/>
            <a:t>Agrégation du réseau</a:t>
          </a:r>
        </a:p>
      </dgm:t>
    </dgm:pt>
    <dgm:pt modelId="{D26C1204-2555-4AD1-9FEB-0C617E6440E6}" type="parTrans" cxnId="{E888D281-B277-4BC0-AD07-46353AE0D457}">
      <dgm:prSet/>
      <dgm:spPr/>
      <dgm:t>
        <a:bodyPr/>
        <a:lstStyle/>
        <a:p>
          <a:endParaRPr lang="fr-FR"/>
        </a:p>
      </dgm:t>
    </dgm:pt>
    <dgm:pt modelId="{8892B528-9D96-45CF-BFE2-C1DCEE33E563}" type="sibTrans" cxnId="{E888D281-B277-4BC0-AD07-46353AE0D457}">
      <dgm:prSet/>
      <dgm:spPr/>
      <dgm:t>
        <a:bodyPr/>
        <a:lstStyle/>
        <a:p>
          <a:endParaRPr lang="fr-FR"/>
        </a:p>
      </dgm:t>
    </dgm:pt>
    <dgm:pt modelId="{C7292E66-B6C4-4ED7-803C-B6F5A27270A7}">
      <dgm:prSet custT="1"/>
      <dgm:spPr/>
      <dgm:t>
        <a:bodyPr/>
        <a:lstStyle/>
        <a:p>
          <a:r>
            <a:rPr lang="fr-FR" sz="1800" b="1" dirty="0"/>
            <a:t>Que pèse le réseau en emplois ?</a:t>
          </a:r>
        </a:p>
      </dgm:t>
    </dgm:pt>
    <dgm:pt modelId="{4D128D07-D66D-420C-A01A-C4CFD9E5E2E4}" type="parTrans" cxnId="{CF3F3DC2-E8F3-47BB-9FF3-106741D30CE0}">
      <dgm:prSet/>
      <dgm:spPr/>
      <dgm:t>
        <a:bodyPr/>
        <a:lstStyle/>
        <a:p>
          <a:endParaRPr lang="fr-FR"/>
        </a:p>
      </dgm:t>
    </dgm:pt>
    <dgm:pt modelId="{0699F3A9-9E03-4ED0-BB13-D6E263435BAE}" type="sibTrans" cxnId="{CF3F3DC2-E8F3-47BB-9FF3-106741D30CE0}">
      <dgm:prSet/>
      <dgm:spPr/>
      <dgm:t>
        <a:bodyPr/>
        <a:lstStyle/>
        <a:p>
          <a:endParaRPr lang="fr-FR"/>
        </a:p>
      </dgm:t>
    </dgm:pt>
    <dgm:pt modelId="{CF20A45A-8C6D-4D94-B05E-B4C8DB226B5B}">
      <dgm:prSet custT="1"/>
      <dgm:spPr/>
      <dgm:t>
        <a:bodyPr/>
        <a:lstStyle/>
        <a:p>
          <a:r>
            <a:rPr lang="fr-FR" sz="1800" b="1" dirty="0"/>
            <a:t>Que pèse le réseau en budget ?</a:t>
          </a:r>
        </a:p>
      </dgm:t>
    </dgm:pt>
    <dgm:pt modelId="{D7DC0F75-687D-4897-864C-3105B070BE78}" type="parTrans" cxnId="{DEFB4024-C651-4AE9-AF77-6D9B795B26A9}">
      <dgm:prSet/>
      <dgm:spPr/>
      <dgm:t>
        <a:bodyPr/>
        <a:lstStyle/>
        <a:p>
          <a:endParaRPr lang="fr-FR"/>
        </a:p>
      </dgm:t>
    </dgm:pt>
    <dgm:pt modelId="{D8ED3A4A-CE14-489F-A43C-33C5EEB1267D}" type="sibTrans" cxnId="{DEFB4024-C651-4AE9-AF77-6D9B795B26A9}">
      <dgm:prSet/>
      <dgm:spPr/>
      <dgm:t>
        <a:bodyPr/>
        <a:lstStyle/>
        <a:p>
          <a:endParaRPr lang="fr-FR"/>
        </a:p>
      </dgm:t>
    </dgm:pt>
    <dgm:pt modelId="{DC2F7D89-823B-4D34-ADE9-0C20358C060B}">
      <dgm:prSet custT="1"/>
      <dgm:spPr/>
      <dgm:t>
        <a:bodyPr/>
        <a:lstStyle/>
        <a:p>
          <a:r>
            <a:rPr lang="fr-FR" sz="1800" b="1" dirty="0"/>
            <a:t>Que pèse le réseau en budget promo com ?</a:t>
          </a:r>
        </a:p>
      </dgm:t>
    </dgm:pt>
    <dgm:pt modelId="{2AB15658-77CE-4CE5-838D-8C6CF0AF62D2}" type="parTrans" cxnId="{5DD36130-34F3-4141-8BCA-47059F10106D}">
      <dgm:prSet/>
      <dgm:spPr/>
      <dgm:t>
        <a:bodyPr/>
        <a:lstStyle/>
        <a:p>
          <a:endParaRPr lang="fr-FR"/>
        </a:p>
      </dgm:t>
    </dgm:pt>
    <dgm:pt modelId="{86F6A320-DF88-4CB1-B9F8-7CE100A3839E}" type="sibTrans" cxnId="{5DD36130-34F3-4141-8BCA-47059F10106D}">
      <dgm:prSet/>
      <dgm:spPr/>
      <dgm:t>
        <a:bodyPr/>
        <a:lstStyle/>
        <a:p>
          <a:endParaRPr lang="fr-FR"/>
        </a:p>
      </dgm:t>
    </dgm:pt>
    <dgm:pt modelId="{540E28CA-D8FF-4D60-867C-0DBB6A59BA88}">
      <dgm:prSet custT="1"/>
      <dgm:spPr/>
      <dgm:t>
        <a:bodyPr/>
        <a:lstStyle/>
        <a:p>
          <a:r>
            <a:rPr lang="fr-FR" sz="1800" b="1" dirty="0"/>
            <a:t>Que pèse le réseau en budget promo com international ?</a:t>
          </a:r>
        </a:p>
      </dgm:t>
    </dgm:pt>
    <dgm:pt modelId="{33DE6FBB-B2EC-4585-B8CB-C409A2A225E1}" type="parTrans" cxnId="{96AFB2AF-595A-41B2-8E08-A6563A8E7AA6}">
      <dgm:prSet/>
      <dgm:spPr/>
      <dgm:t>
        <a:bodyPr/>
        <a:lstStyle/>
        <a:p>
          <a:endParaRPr lang="fr-FR"/>
        </a:p>
      </dgm:t>
    </dgm:pt>
    <dgm:pt modelId="{A930C810-8A8B-427C-86BE-AC60A78D29EE}" type="sibTrans" cxnId="{96AFB2AF-595A-41B2-8E08-A6563A8E7AA6}">
      <dgm:prSet/>
      <dgm:spPr/>
      <dgm:t>
        <a:bodyPr/>
        <a:lstStyle/>
        <a:p>
          <a:endParaRPr lang="fr-FR"/>
        </a:p>
      </dgm:t>
    </dgm:pt>
    <dgm:pt modelId="{55E85B73-AE6A-4ACB-B9CF-5CEFE337A9BF}">
      <dgm:prSet custT="1"/>
      <dgm:spPr/>
      <dgm:t>
        <a:bodyPr/>
        <a:lstStyle/>
        <a:p>
          <a:endParaRPr lang="fr-FR" sz="1800" b="1" dirty="0"/>
        </a:p>
      </dgm:t>
    </dgm:pt>
    <dgm:pt modelId="{3A6F73C1-B224-4710-AA88-2773F8A0E8AD}" type="parTrans" cxnId="{44A7B007-3FC5-43E3-9AC8-E901FD48B168}">
      <dgm:prSet/>
      <dgm:spPr/>
      <dgm:t>
        <a:bodyPr/>
        <a:lstStyle/>
        <a:p>
          <a:endParaRPr lang="fr-FR"/>
        </a:p>
      </dgm:t>
    </dgm:pt>
    <dgm:pt modelId="{07264A80-96EB-4A23-8800-C95E7CDDC15E}" type="sibTrans" cxnId="{44A7B007-3FC5-43E3-9AC8-E901FD48B168}">
      <dgm:prSet/>
      <dgm:spPr/>
      <dgm:t>
        <a:bodyPr/>
        <a:lstStyle/>
        <a:p>
          <a:endParaRPr lang="fr-FR"/>
        </a:p>
      </dgm:t>
    </dgm:pt>
    <dgm:pt modelId="{737CBB91-8341-4125-B6DE-43D7F2A85151}">
      <dgm:prSet custT="1"/>
      <dgm:spPr/>
      <dgm:t>
        <a:bodyPr/>
        <a:lstStyle/>
        <a:p>
          <a:endParaRPr lang="fr-FR" sz="1800" b="1" dirty="0"/>
        </a:p>
      </dgm:t>
    </dgm:pt>
    <dgm:pt modelId="{FEF5F661-CE1B-43BC-80A1-3E4A7DA42B6B}" type="parTrans" cxnId="{2B4EC9B4-F238-481B-8801-5327E2C83CA2}">
      <dgm:prSet/>
      <dgm:spPr/>
      <dgm:t>
        <a:bodyPr/>
        <a:lstStyle/>
        <a:p>
          <a:endParaRPr lang="fr-FR"/>
        </a:p>
      </dgm:t>
    </dgm:pt>
    <dgm:pt modelId="{7AD05483-9399-45A6-9732-1934A47734FD}" type="sibTrans" cxnId="{2B4EC9B4-F238-481B-8801-5327E2C83CA2}">
      <dgm:prSet/>
      <dgm:spPr/>
      <dgm:t>
        <a:bodyPr/>
        <a:lstStyle/>
        <a:p>
          <a:endParaRPr lang="fr-FR"/>
        </a:p>
      </dgm:t>
    </dgm:pt>
    <dgm:pt modelId="{5A33781B-A86F-4CEF-8F2F-4E7BF5FF3136}">
      <dgm:prSet custT="1"/>
      <dgm:spPr/>
      <dgm:t>
        <a:bodyPr/>
        <a:lstStyle/>
        <a:p>
          <a:r>
            <a:rPr lang="fr-FR" sz="1800" b="1" dirty="0"/>
            <a:t>Avec la valeur temps des équipes au travail ?</a:t>
          </a:r>
        </a:p>
      </dgm:t>
    </dgm:pt>
    <dgm:pt modelId="{7F6A418A-BBFE-46F6-A676-A29E3396FB80}" type="parTrans" cxnId="{845BB681-294D-43E2-8E4F-6C83093C5E93}">
      <dgm:prSet/>
      <dgm:spPr/>
      <dgm:t>
        <a:bodyPr/>
        <a:lstStyle/>
        <a:p>
          <a:endParaRPr lang="fr-FR"/>
        </a:p>
      </dgm:t>
    </dgm:pt>
    <dgm:pt modelId="{BCE7B50A-51EC-4CBE-8190-59C9784267F4}" type="sibTrans" cxnId="{845BB681-294D-43E2-8E4F-6C83093C5E93}">
      <dgm:prSet/>
      <dgm:spPr/>
      <dgm:t>
        <a:bodyPr/>
        <a:lstStyle/>
        <a:p>
          <a:endParaRPr lang="fr-FR"/>
        </a:p>
      </dgm:t>
    </dgm:pt>
    <dgm:pt modelId="{368A0220-0498-41C6-9B2E-C9129D9E193C}">
      <dgm:prSet custT="1"/>
      <dgm:spPr/>
      <dgm:t>
        <a:bodyPr/>
        <a:lstStyle/>
        <a:p>
          <a:r>
            <a:rPr lang="fr-FR" sz="1800" b="1" dirty="0"/>
            <a:t>Avec la valeur temps des équipes au travail ?</a:t>
          </a:r>
        </a:p>
      </dgm:t>
    </dgm:pt>
    <dgm:pt modelId="{300460F1-F0A5-48D5-B3F8-1D522C03817F}" type="parTrans" cxnId="{7E6A381F-CD65-4A98-8354-362BB3E232C9}">
      <dgm:prSet/>
      <dgm:spPr/>
      <dgm:t>
        <a:bodyPr/>
        <a:lstStyle/>
        <a:p>
          <a:endParaRPr lang="fr-FR"/>
        </a:p>
      </dgm:t>
    </dgm:pt>
    <dgm:pt modelId="{EF4861C5-B0D7-4700-83FB-CAFD5C284517}" type="sibTrans" cxnId="{7E6A381F-CD65-4A98-8354-362BB3E232C9}">
      <dgm:prSet/>
      <dgm:spPr/>
      <dgm:t>
        <a:bodyPr/>
        <a:lstStyle/>
        <a:p>
          <a:endParaRPr lang="fr-FR"/>
        </a:p>
      </dgm:t>
    </dgm:pt>
    <dgm:pt modelId="{68B82481-DB54-4AE2-8AB2-97F484E61DC7}">
      <dgm:prSet custT="1"/>
      <dgm:spPr/>
      <dgm:t>
        <a:bodyPr/>
        <a:lstStyle/>
        <a:p>
          <a:endParaRPr lang="fr-FR" sz="1800" b="1" dirty="0"/>
        </a:p>
      </dgm:t>
    </dgm:pt>
    <dgm:pt modelId="{2B91B2AE-759F-4FA7-987A-7A4EA2168FAE}" type="parTrans" cxnId="{73A6C480-3BCC-4722-939C-C1CA5560A577}">
      <dgm:prSet/>
      <dgm:spPr/>
      <dgm:t>
        <a:bodyPr/>
        <a:lstStyle/>
        <a:p>
          <a:endParaRPr lang="fr-FR"/>
        </a:p>
      </dgm:t>
    </dgm:pt>
    <dgm:pt modelId="{1A5A2366-CE1B-4091-B19B-5E1A3F2CDB87}" type="sibTrans" cxnId="{73A6C480-3BCC-4722-939C-C1CA5560A577}">
      <dgm:prSet/>
      <dgm:spPr/>
      <dgm:t>
        <a:bodyPr/>
        <a:lstStyle/>
        <a:p>
          <a:endParaRPr lang="fr-FR"/>
        </a:p>
      </dgm:t>
    </dgm:pt>
    <dgm:pt modelId="{B8624D98-6BCB-4594-96D2-33FAE9560AA7}">
      <dgm:prSet custT="1"/>
      <dgm:spPr/>
      <dgm:t>
        <a:bodyPr/>
        <a:lstStyle/>
        <a:p>
          <a:endParaRPr lang="fr-FR" sz="1800" b="1" dirty="0"/>
        </a:p>
      </dgm:t>
    </dgm:pt>
    <dgm:pt modelId="{A19D8519-396D-4B2E-81C8-844C80DF0D9C}" type="parTrans" cxnId="{7F7722E3-0213-484C-960D-A1771607C489}">
      <dgm:prSet/>
      <dgm:spPr/>
      <dgm:t>
        <a:bodyPr/>
        <a:lstStyle/>
        <a:p>
          <a:endParaRPr lang="fr-FR"/>
        </a:p>
      </dgm:t>
    </dgm:pt>
    <dgm:pt modelId="{EF32C822-5C04-4D62-9F59-CF8B00B45533}" type="sibTrans" cxnId="{7F7722E3-0213-484C-960D-A1771607C489}">
      <dgm:prSet/>
      <dgm:spPr/>
      <dgm:t>
        <a:bodyPr/>
        <a:lstStyle/>
        <a:p>
          <a:endParaRPr lang="fr-FR"/>
        </a:p>
      </dgm:t>
    </dgm:pt>
    <dgm:pt modelId="{AAF4902D-A250-4FB2-98C1-245D3B9DB1B5}" type="pres">
      <dgm:prSet presAssocID="{FBABB6F4-BF51-4964-B9A5-F29F0E5AD5C6}" presName="linear" presStyleCnt="0">
        <dgm:presLayoutVars>
          <dgm:dir/>
          <dgm:animLvl val="lvl"/>
          <dgm:resizeHandles val="exact"/>
        </dgm:presLayoutVars>
      </dgm:prSet>
      <dgm:spPr/>
    </dgm:pt>
    <dgm:pt modelId="{AFB22A85-B5B1-4515-A3F2-961FA29E53D8}" type="pres">
      <dgm:prSet presAssocID="{AAFCE727-3A03-40EB-8D0A-7A171F7CFD40}" presName="parentLin" presStyleCnt="0"/>
      <dgm:spPr/>
    </dgm:pt>
    <dgm:pt modelId="{9B0D53B9-4E0B-4FB5-BF9C-D3DAC2F11559}" type="pres">
      <dgm:prSet presAssocID="{AAFCE727-3A03-40EB-8D0A-7A171F7CFD40}" presName="parentLeftMargin" presStyleLbl="node1" presStyleIdx="0" presStyleCnt="1"/>
      <dgm:spPr/>
    </dgm:pt>
    <dgm:pt modelId="{4E2CD721-A2A6-42E2-8E86-C47EBF6389F5}" type="pres">
      <dgm:prSet presAssocID="{AAFCE727-3A03-40EB-8D0A-7A171F7CFD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1CC60A-7055-4FF9-BBEE-A69B0368CFA0}" type="pres">
      <dgm:prSet presAssocID="{AAFCE727-3A03-40EB-8D0A-7A171F7CFD40}" presName="negativeSpace" presStyleCnt="0"/>
      <dgm:spPr/>
    </dgm:pt>
    <dgm:pt modelId="{69AD7C45-09EF-4213-A899-F92188AC70F5}" type="pres">
      <dgm:prSet presAssocID="{AAFCE727-3A03-40EB-8D0A-7A171F7CFD4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4A7B007-3FC5-43E3-9AC8-E901FD48B168}" srcId="{AAFCE727-3A03-40EB-8D0A-7A171F7CFD40}" destId="{55E85B73-AE6A-4ACB-B9CF-5CEFE337A9BF}" srcOrd="2" destOrd="0" parTransId="{3A6F73C1-B224-4710-AA88-2773F8A0E8AD}" sibTransId="{07264A80-96EB-4A23-8800-C95E7CDDC15E}"/>
    <dgm:cxn modelId="{6880E412-465C-4AE1-ADEA-ABB5016DD47A}" type="presOf" srcId="{368A0220-0498-41C6-9B2E-C9129D9E193C}" destId="{69AD7C45-09EF-4213-A899-F92188AC70F5}" srcOrd="0" destOrd="4" presId="urn:microsoft.com/office/officeart/2005/8/layout/list1"/>
    <dgm:cxn modelId="{7E6A381F-CD65-4A98-8354-362BB3E232C9}" srcId="{AAFCE727-3A03-40EB-8D0A-7A171F7CFD40}" destId="{368A0220-0498-41C6-9B2E-C9129D9E193C}" srcOrd="4" destOrd="0" parTransId="{300460F1-F0A5-48D5-B3F8-1D522C03817F}" sibTransId="{EF4861C5-B0D7-4700-83FB-CAFD5C284517}"/>
    <dgm:cxn modelId="{DEFB4024-C651-4AE9-AF77-6D9B795B26A9}" srcId="{AAFCE727-3A03-40EB-8D0A-7A171F7CFD40}" destId="{CF20A45A-8C6D-4D94-B05E-B4C8DB226B5B}" srcOrd="1" destOrd="0" parTransId="{D7DC0F75-687D-4897-864C-3105B070BE78}" sibTransId="{D8ED3A4A-CE14-489F-A43C-33C5EEB1267D}"/>
    <dgm:cxn modelId="{83A12530-0342-49D8-BC23-4AD76CC50AFF}" type="presOf" srcId="{737CBB91-8341-4125-B6DE-43D7F2A85151}" destId="{69AD7C45-09EF-4213-A899-F92188AC70F5}" srcOrd="0" destOrd="9" presId="urn:microsoft.com/office/officeart/2005/8/layout/list1"/>
    <dgm:cxn modelId="{5DD36130-34F3-4141-8BCA-47059F10106D}" srcId="{AAFCE727-3A03-40EB-8D0A-7A171F7CFD40}" destId="{DC2F7D89-823B-4D34-ADE9-0C20358C060B}" srcOrd="3" destOrd="0" parTransId="{2AB15658-77CE-4CE5-838D-8C6CF0AF62D2}" sibTransId="{86F6A320-DF88-4CB1-B9F8-7CE100A3839E}"/>
    <dgm:cxn modelId="{07B97134-E577-4964-AFDA-36E9BC785717}" type="presOf" srcId="{CF20A45A-8C6D-4D94-B05E-B4C8DB226B5B}" destId="{69AD7C45-09EF-4213-A899-F92188AC70F5}" srcOrd="0" destOrd="1" presId="urn:microsoft.com/office/officeart/2005/8/layout/list1"/>
    <dgm:cxn modelId="{495C0D35-45BE-4765-9907-47C63B4DB236}" type="presOf" srcId="{540E28CA-D8FF-4D60-867C-0DBB6A59BA88}" destId="{69AD7C45-09EF-4213-A899-F92188AC70F5}" srcOrd="0" destOrd="6" presId="urn:microsoft.com/office/officeart/2005/8/layout/list1"/>
    <dgm:cxn modelId="{AD89F437-DFC7-499A-9D42-1BF3B3966379}" type="presOf" srcId="{DC2F7D89-823B-4D34-ADE9-0C20358C060B}" destId="{69AD7C45-09EF-4213-A899-F92188AC70F5}" srcOrd="0" destOrd="3" presId="urn:microsoft.com/office/officeart/2005/8/layout/list1"/>
    <dgm:cxn modelId="{12139979-436E-45AD-B886-CBC7D6DCE23C}" type="presOf" srcId="{B8624D98-6BCB-4594-96D2-33FAE9560AA7}" destId="{69AD7C45-09EF-4213-A899-F92188AC70F5}" srcOrd="0" destOrd="8" presId="urn:microsoft.com/office/officeart/2005/8/layout/list1"/>
    <dgm:cxn modelId="{73A6C480-3BCC-4722-939C-C1CA5560A577}" srcId="{AAFCE727-3A03-40EB-8D0A-7A171F7CFD40}" destId="{68B82481-DB54-4AE2-8AB2-97F484E61DC7}" srcOrd="5" destOrd="0" parTransId="{2B91B2AE-759F-4FA7-987A-7A4EA2168FAE}" sibTransId="{1A5A2366-CE1B-4091-B19B-5E1A3F2CDB87}"/>
    <dgm:cxn modelId="{845BB681-294D-43E2-8E4F-6C83093C5E93}" srcId="{AAFCE727-3A03-40EB-8D0A-7A171F7CFD40}" destId="{5A33781B-A86F-4CEF-8F2F-4E7BF5FF3136}" srcOrd="7" destOrd="0" parTransId="{7F6A418A-BBFE-46F6-A676-A29E3396FB80}" sibTransId="{BCE7B50A-51EC-4CBE-8190-59C9784267F4}"/>
    <dgm:cxn modelId="{E888D281-B277-4BC0-AD07-46353AE0D457}" srcId="{FBABB6F4-BF51-4964-B9A5-F29F0E5AD5C6}" destId="{AAFCE727-3A03-40EB-8D0A-7A171F7CFD40}" srcOrd="0" destOrd="0" parTransId="{D26C1204-2555-4AD1-9FEB-0C617E6440E6}" sibTransId="{8892B528-9D96-45CF-BFE2-C1DCEE33E563}"/>
    <dgm:cxn modelId="{DDBDE085-4EA0-433B-920D-C3E8D207C729}" type="presOf" srcId="{FBABB6F4-BF51-4964-B9A5-F29F0E5AD5C6}" destId="{AAF4902D-A250-4FB2-98C1-245D3B9DB1B5}" srcOrd="0" destOrd="0" presId="urn:microsoft.com/office/officeart/2005/8/layout/list1"/>
    <dgm:cxn modelId="{0751638D-E571-43A2-AACD-3797778615F2}" type="presOf" srcId="{68B82481-DB54-4AE2-8AB2-97F484E61DC7}" destId="{69AD7C45-09EF-4213-A899-F92188AC70F5}" srcOrd="0" destOrd="5" presId="urn:microsoft.com/office/officeart/2005/8/layout/list1"/>
    <dgm:cxn modelId="{AF83619D-EAD1-4671-B49D-C5D3ED23706B}" type="presOf" srcId="{C7292E66-B6C4-4ED7-803C-B6F5A27270A7}" destId="{69AD7C45-09EF-4213-A899-F92188AC70F5}" srcOrd="0" destOrd="0" presId="urn:microsoft.com/office/officeart/2005/8/layout/list1"/>
    <dgm:cxn modelId="{D7483DA1-4402-4B8D-8153-1107B172BFEE}" type="presOf" srcId="{55E85B73-AE6A-4ACB-B9CF-5CEFE337A9BF}" destId="{69AD7C45-09EF-4213-A899-F92188AC70F5}" srcOrd="0" destOrd="2" presId="urn:microsoft.com/office/officeart/2005/8/layout/list1"/>
    <dgm:cxn modelId="{96AFB2AF-595A-41B2-8E08-A6563A8E7AA6}" srcId="{AAFCE727-3A03-40EB-8D0A-7A171F7CFD40}" destId="{540E28CA-D8FF-4D60-867C-0DBB6A59BA88}" srcOrd="6" destOrd="0" parTransId="{33DE6FBB-B2EC-4585-B8CB-C409A2A225E1}" sibTransId="{A930C810-8A8B-427C-86BE-AC60A78D29EE}"/>
    <dgm:cxn modelId="{2B4EC9B4-F238-481B-8801-5327E2C83CA2}" srcId="{AAFCE727-3A03-40EB-8D0A-7A171F7CFD40}" destId="{737CBB91-8341-4125-B6DE-43D7F2A85151}" srcOrd="9" destOrd="0" parTransId="{FEF5F661-CE1B-43BC-80A1-3E4A7DA42B6B}" sibTransId="{7AD05483-9399-45A6-9732-1934A47734FD}"/>
    <dgm:cxn modelId="{385B7BBA-FF0D-4708-B7E9-C225AE36353C}" type="presOf" srcId="{AAFCE727-3A03-40EB-8D0A-7A171F7CFD40}" destId="{4E2CD721-A2A6-42E2-8E86-C47EBF6389F5}" srcOrd="1" destOrd="0" presId="urn:microsoft.com/office/officeart/2005/8/layout/list1"/>
    <dgm:cxn modelId="{2C5BF7BF-E7CA-41B7-854F-C64E602FEA96}" type="presOf" srcId="{5A33781B-A86F-4CEF-8F2F-4E7BF5FF3136}" destId="{69AD7C45-09EF-4213-A899-F92188AC70F5}" srcOrd="0" destOrd="7" presId="urn:microsoft.com/office/officeart/2005/8/layout/list1"/>
    <dgm:cxn modelId="{CF3F3DC2-E8F3-47BB-9FF3-106741D30CE0}" srcId="{AAFCE727-3A03-40EB-8D0A-7A171F7CFD40}" destId="{C7292E66-B6C4-4ED7-803C-B6F5A27270A7}" srcOrd="0" destOrd="0" parTransId="{4D128D07-D66D-420C-A01A-C4CFD9E5E2E4}" sibTransId="{0699F3A9-9E03-4ED0-BB13-D6E263435BAE}"/>
    <dgm:cxn modelId="{FD0EB7DE-A86D-4191-961F-5A83D19795E0}" type="presOf" srcId="{AAFCE727-3A03-40EB-8D0A-7A171F7CFD40}" destId="{9B0D53B9-4E0B-4FB5-BF9C-D3DAC2F11559}" srcOrd="0" destOrd="0" presId="urn:microsoft.com/office/officeart/2005/8/layout/list1"/>
    <dgm:cxn modelId="{7F7722E3-0213-484C-960D-A1771607C489}" srcId="{AAFCE727-3A03-40EB-8D0A-7A171F7CFD40}" destId="{B8624D98-6BCB-4594-96D2-33FAE9560AA7}" srcOrd="8" destOrd="0" parTransId="{A19D8519-396D-4B2E-81C8-844C80DF0D9C}" sibTransId="{EF32C822-5C04-4D62-9F59-CF8B00B45533}"/>
    <dgm:cxn modelId="{476663BD-3978-4B96-A5A8-622B37D67043}" type="presParOf" srcId="{AAF4902D-A250-4FB2-98C1-245D3B9DB1B5}" destId="{AFB22A85-B5B1-4515-A3F2-961FA29E53D8}" srcOrd="0" destOrd="0" presId="urn:microsoft.com/office/officeart/2005/8/layout/list1"/>
    <dgm:cxn modelId="{D650E863-7F10-43C3-99C8-1018AAA1BA1F}" type="presParOf" srcId="{AFB22A85-B5B1-4515-A3F2-961FA29E53D8}" destId="{9B0D53B9-4E0B-4FB5-BF9C-D3DAC2F11559}" srcOrd="0" destOrd="0" presId="urn:microsoft.com/office/officeart/2005/8/layout/list1"/>
    <dgm:cxn modelId="{BD2B062E-02C2-4016-81C0-0A96D1314D14}" type="presParOf" srcId="{AFB22A85-B5B1-4515-A3F2-961FA29E53D8}" destId="{4E2CD721-A2A6-42E2-8E86-C47EBF6389F5}" srcOrd="1" destOrd="0" presId="urn:microsoft.com/office/officeart/2005/8/layout/list1"/>
    <dgm:cxn modelId="{A231E0C2-CC9A-45EF-9E49-0A49C8DD117A}" type="presParOf" srcId="{AAF4902D-A250-4FB2-98C1-245D3B9DB1B5}" destId="{3F1CC60A-7055-4FF9-BBEE-A69B0368CFA0}" srcOrd="1" destOrd="0" presId="urn:microsoft.com/office/officeart/2005/8/layout/list1"/>
    <dgm:cxn modelId="{C7125021-BC5B-4EF1-B62E-DA98D1FB0CDB}" type="presParOf" srcId="{AAF4902D-A250-4FB2-98C1-245D3B9DB1B5}" destId="{69AD7C45-09EF-4213-A899-F92188AC70F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2B4A0B-4476-44CA-B1BC-50BFC431CB8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DB40D08-A94D-4DC4-A314-C01EA56FF81E}">
      <dgm:prSet phldrT="[Texte]"/>
      <dgm:spPr/>
      <dgm:t>
        <a:bodyPr/>
        <a:lstStyle/>
        <a:p>
          <a:r>
            <a:rPr lang="fr-FR" dirty="0"/>
            <a:t>Aide à la saisie</a:t>
          </a:r>
        </a:p>
      </dgm:t>
    </dgm:pt>
    <dgm:pt modelId="{48AA19F6-68BF-4609-9B19-41A2DC18BB33}" type="parTrans" cxnId="{6E6DB79A-86B5-47D2-8D33-CA0E78D5132A}">
      <dgm:prSet/>
      <dgm:spPr/>
      <dgm:t>
        <a:bodyPr/>
        <a:lstStyle/>
        <a:p>
          <a:endParaRPr lang="fr-FR"/>
        </a:p>
      </dgm:t>
    </dgm:pt>
    <dgm:pt modelId="{61CB2D4B-07FC-4BBA-90F6-B8B7686A6F79}" type="sibTrans" cxnId="{6E6DB79A-86B5-47D2-8D33-CA0E78D5132A}">
      <dgm:prSet/>
      <dgm:spPr/>
      <dgm:t>
        <a:bodyPr/>
        <a:lstStyle/>
        <a:p>
          <a:endParaRPr lang="fr-FR"/>
        </a:p>
      </dgm:t>
    </dgm:pt>
    <dgm:pt modelId="{A83CE2B5-2D00-45E9-9AC0-CF462924C788}">
      <dgm:prSet phldrT="[Texte]"/>
      <dgm:spPr/>
      <dgm:t>
        <a:bodyPr/>
        <a:lstStyle/>
        <a:p>
          <a:r>
            <a:rPr lang="fr-FR" dirty="0"/>
            <a:t>Interpréter les résultats</a:t>
          </a:r>
        </a:p>
      </dgm:t>
    </dgm:pt>
    <dgm:pt modelId="{45990E2C-26C2-41F5-9085-8FD5B7F6B2DC}" type="parTrans" cxnId="{3B1C0C31-5A74-4008-9630-ECB79654A4A3}">
      <dgm:prSet/>
      <dgm:spPr/>
      <dgm:t>
        <a:bodyPr/>
        <a:lstStyle/>
        <a:p>
          <a:endParaRPr lang="fr-FR"/>
        </a:p>
      </dgm:t>
    </dgm:pt>
    <dgm:pt modelId="{0D1B8922-77C7-4E80-BBFA-98EC6299CC7B}" type="sibTrans" cxnId="{3B1C0C31-5A74-4008-9630-ECB79654A4A3}">
      <dgm:prSet/>
      <dgm:spPr/>
      <dgm:t>
        <a:bodyPr/>
        <a:lstStyle/>
        <a:p>
          <a:endParaRPr lang="fr-FR"/>
        </a:p>
      </dgm:t>
    </dgm:pt>
    <dgm:pt modelId="{AD4B7411-866F-4D3B-8A37-C27DE60137C6}">
      <dgm:prSet phldrT="[Texte]"/>
      <dgm:spPr/>
      <dgm:t>
        <a:bodyPr/>
        <a:lstStyle/>
        <a:p>
          <a:r>
            <a:rPr lang="fr-FR" dirty="0"/>
            <a:t>Exploiter vos tableaux de bord</a:t>
          </a:r>
        </a:p>
      </dgm:t>
    </dgm:pt>
    <dgm:pt modelId="{FF7CA941-2DA0-4A0B-8A7C-5D62C432AE55}" type="parTrans" cxnId="{BFD9895A-9488-4D24-8608-FCB92226E865}">
      <dgm:prSet/>
      <dgm:spPr/>
      <dgm:t>
        <a:bodyPr/>
        <a:lstStyle/>
        <a:p>
          <a:endParaRPr lang="fr-FR"/>
        </a:p>
      </dgm:t>
    </dgm:pt>
    <dgm:pt modelId="{E4463C0A-A648-4DF6-A59D-B1927FF06221}" type="sibTrans" cxnId="{BFD9895A-9488-4D24-8608-FCB92226E865}">
      <dgm:prSet/>
      <dgm:spPr/>
      <dgm:t>
        <a:bodyPr/>
        <a:lstStyle/>
        <a:p>
          <a:endParaRPr lang="fr-FR"/>
        </a:p>
      </dgm:t>
    </dgm:pt>
    <dgm:pt modelId="{D701F790-F9C1-4D8D-9B1E-C5DF4227A3A9}">
      <dgm:prSet phldrT="[Texte]"/>
      <dgm:spPr/>
      <dgm:t>
        <a:bodyPr/>
        <a:lstStyle/>
        <a:p>
          <a:r>
            <a:rPr lang="fr-FR" dirty="0"/>
            <a:t>A travers des Ateliers « de saisie »</a:t>
          </a:r>
        </a:p>
      </dgm:t>
    </dgm:pt>
    <dgm:pt modelId="{FE5750B7-5AC8-4955-832F-CCFED2ACEA46}" type="parTrans" cxnId="{D802668C-7081-4A50-BD4E-942891292FF5}">
      <dgm:prSet/>
      <dgm:spPr/>
      <dgm:t>
        <a:bodyPr/>
        <a:lstStyle/>
        <a:p>
          <a:endParaRPr lang="fr-FR"/>
        </a:p>
      </dgm:t>
    </dgm:pt>
    <dgm:pt modelId="{5C04357A-47A7-4F18-B272-7BDD12AAD000}" type="sibTrans" cxnId="{D802668C-7081-4A50-BD4E-942891292FF5}">
      <dgm:prSet/>
      <dgm:spPr/>
      <dgm:t>
        <a:bodyPr/>
        <a:lstStyle/>
        <a:p>
          <a:endParaRPr lang="fr-FR"/>
        </a:p>
      </dgm:t>
    </dgm:pt>
    <dgm:pt modelId="{A407CA1D-1033-4F14-B7D9-B2DDB3A2080A}">
      <dgm:prSet phldrT="[Texte]"/>
      <dgm:spPr/>
      <dgm:t>
        <a:bodyPr/>
        <a:lstStyle/>
        <a:p>
          <a:r>
            <a:rPr lang="fr-FR" dirty="0"/>
            <a:t>Accompagnement individuel</a:t>
          </a:r>
        </a:p>
      </dgm:t>
    </dgm:pt>
    <dgm:pt modelId="{C81CD982-012F-4B5E-B447-9A3D3AF5D321}" type="parTrans" cxnId="{A91CEDA0-1D84-44DB-A102-63DA107E41D6}">
      <dgm:prSet/>
      <dgm:spPr/>
      <dgm:t>
        <a:bodyPr/>
        <a:lstStyle/>
        <a:p>
          <a:endParaRPr lang="fr-FR"/>
        </a:p>
      </dgm:t>
    </dgm:pt>
    <dgm:pt modelId="{9637DB6F-18D5-401B-ADC5-86C50333DEB6}" type="sibTrans" cxnId="{A91CEDA0-1D84-44DB-A102-63DA107E41D6}">
      <dgm:prSet/>
      <dgm:spPr/>
      <dgm:t>
        <a:bodyPr/>
        <a:lstStyle/>
        <a:p>
          <a:endParaRPr lang="fr-FR"/>
        </a:p>
      </dgm:t>
    </dgm:pt>
    <dgm:pt modelId="{EC04C723-36F9-48A9-9B1D-B11A916ED34D}">
      <dgm:prSet phldrT="[Texte]"/>
      <dgm:spPr/>
      <dgm:t>
        <a:bodyPr/>
        <a:lstStyle/>
        <a:p>
          <a:r>
            <a:rPr lang="fr-FR" dirty="0"/>
            <a:t>Que disent vos tableaux de bord ?</a:t>
          </a:r>
        </a:p>
      </dgm:t>
    </dgm:pt>
    <dgm:pt modelId="{74C40AE1-C9AD-4219-8954-681333FB523A}" type="parTrans" cxnId="{EE3AD04D-3860-4084-8245-84D3F875EE6F}">
      <dgm:prSet/>
      <dgm:spPr/>
      <dgm:t>
        <a:bodyPr/>
        <a:lstStyle/>
        <a:p>
          <a:endParaRPr lang="fr-FR"/>
        </a:p>
      </dgm:t>
    </dgm:pt>
    <dgm:pt modelId="{6FD3EA9A-9465-4F81-97FE-E4B60F6FAD55}" type="sibTrans" cxnId="{EE3AD04D-3860-4084-8245-84D3F875EE6F}">
      <dgm:prSet/>
      <dgm:spPr/>
      <dgm:t>
        <a:bodyPr/>
        <a:lstStyle/>
        <a:p>
          <a:endParaRPr lang="fr-FR"/>
        </a:p>
      </dgm:t>
    </dgm:pt>
    <dgm:pt modelId="{42C41A64-28CB-407C-B18B-07C7B2D9CF94}">
      <dgm:prSet phldrT="[Texte]"/>
      <dgm:spPr/>
      <dgm:t>
        <a:bodyPr/>
        <a:lstStyle/>
        <a:p>
          <a:r>
            <a:rPr lang="fr-FR" dirty="0"/>
            <a:t>A travers des Ateliers « d’exploitation»</a:t>
          </a:r>
        </a:p>
      </dgm:t>
    </dgm:pt>
    <dgm:pt modelId="{953067D2-0A6E-471F-A41E-FF88A10853DE}" type="parTrans" cxnId="{B6D86C95-F67E-4D21-A693-D3B1959DEF27}">
      <dgm:prSet/>
      <dgm:spPr/>
      <dgm:t>
        <a:bodyPr/>
        <a:lstStyle/>
        <a:p>
          <a:endParaRPr lang="fr-FR"/>
        </a:p>
      </dgm:t>
    </dgm:pt>
    <dgm:pt modelId="{19819207-1B57-4BFF-96DC-7EAE08DFEFAB}" type="sibTrans" cxnId="{B6D86C95-F67E-4D21-A693-D3B1959DEF27}">
      <dgm:prSet/>
      <dgm:spPr/>
      <dgm:t>
        <a:bodyPr/>
        <a:lstStyle/>
        <a:p>
          <a:endParaRPr lang="fr-FR"/>
        </a:p>
      </dgm:t>
    </dgm:pt>
    <dgm:pt modelId="{8EC4F47D-C446-4080-8287-BF9B871B7297}">
      <dgm:prSet phldrT="[Texte]"/>
      <dgm:spPr/>
      <dgm:t>
        <a:bodyPr/>
        <a:lstStyle/>
        <a:p>
          <a:r>
            <a:rPr lang="fr-FR" dirty="0"/>
            <a:t>Accompagnement individualisé</a:t>
          </a:r>
        </a:p>
      </dgm:t>
    </dgm:pt>
    <dgm:pt modelId="{8B5E121A-BC00-4662-AAE0-D62FBBF6E115}" type="parTrans" cxnId="{6E859EA4-8941-4BA8-ACC1-B5256B8A1D01}">
      <dgm:prSet/>
      <dgm:spPr/>
      <dgm:t>
        <a:bodyPr/>
        <a:lstStyle/>
        <a:p>
          <a:endParaRPr lang="fr-FR"/>
        </a:p>
      </dgm:t>
    </dgm:pt>
    <dgm:pt modelId="{5DA649FF-615E-4CC2-AA42-00BF5286DB06}" type="sibTrans" cxnId="{6E859EA4-8941-4BA8-ACC1-B5256B8A1D01}">
      <dgm:prSet/>
      <dgm:spPr/>
      <dgm:t>
        <a:bodyPr/>
        <a:lstStyle/>
        <a:p>
          <a:endParaRPr lang="fr-FR"/>
        </a:p>
      </dgm:t>
    </dgm:pt>
    <dgm:pt modelId="{5022F996-8D1B-4E7E-9CD7-8D54255A9453}">
      <dgm:prSet phldrT="[Texte]"/>
      <dgm:spPr/>
      <dgm:t>
        <a:bodyPr/>
        <a:lstStyle/>
        <a:p>
          <a:r>
            <a:rPr lang="fr-FR" dirty="0"/>
            <a:t>Des indicateurs aux plans de changement</a:t>
          </a:r>
        </a:p>
      </dgm:t>
    </dgm:pt>
    <dgm:pt modelId="{34E6EDD4-5DFC-46CB-8A18-315ED34BC74F}" type="parTrans" cxnId="{2D6FB3AA-04F4-49AB-83E3-5E59BE1F902F}">
      <dgm:prSet/>
      <dgm:spPr/>
      <dgm:t>
        <a:bodyPr/>
        <a:lstStyle/>
        <a:p>
          <a:endParaRPr lang="fr-FR"/>
        </a:p>
      </dgm:t>
    </dgm:pt>
    <dgm:pt modelId="{28A5CE71-F142-4694-A62C-798430AA3632}" type="sibTrans" cxnId="{2D6FB3AA-04F4-49AB-83E3-5E59BE1F902F}">
      <dgm:prSet/>
      <dgm:spPr/>
      <dgm:t>
        <a:bodyPr/>
        <a:lstStyle/>
        <a:p>
          <a:endParaRPr lang="fr-FR"/>
        </a:p>
      </dgm:t>
    </dgm:pt>
    <dgm:pt modelId="{8A9D20D0-8DE7-4A5B-91E9-CF2F2FCB22CD}" type="pres">
      <dgm:prSet presAssocID="{572B4A0B-4476-44CA-B1BC-50BFC431CB81}" presName="linear" presStyleCnt="0">
        <dgm:presLayoutVars>
          <dgm:dir/>
          <dgm:animLvl val="lvl"/>
          <dgm:resizeHandles val="exact"/>
        </dgm:presLayoutVars>
      </dgm:prSet>
      <dgm:spPr/>
    </dgm:pt>
    <dgm:pt modelId="{358DDB03-20C3-46C0-B3FE-B93F932C245F}" type="pres">
      <dgm:prSet presAssocID="{6DB40D08-A94D-4DC4-A314-C01EA56FF81E}" presName="parentLin" presStyleCnt="0"/>
      <dgm:spPr/>
    </dgm:pt>
    <dgm:pt modelId="{D8EC357D-FFF4-47AF-B80D-A8893C036416}" type="pres">
      <dgm:prSet presAssocID="{6DB40D08-A94D-4DC4-A314-C01EA56FF81E}" presName="parentLeftMargin" presStyleLbl="node1" presStyleIdx="0" presStyleCnt="3"/>
      <dgm:spPr/>
    </dgm:pt>
    <dgm:pt modelId="{62130F2A-854C-4AED-A186-7674F177827F}" type="pres">
      <dgm:prSet presAssocID="{6DB40D08-A94D-4DC4-A314-C01EA56FF8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622507-7106-4E26-B039-903A2402F5A2}" type="pres">
      <dgm:prSet presAssocID="{6DB40D08-A94D-4DC4-A314-C01EA56FF81E}" presName="negativeSpace" presStyleCnt="0"/>
      <dgm:spPr/>
    </dgm:pt>
    <dgm:pt modelId="{1D7DE6B7-4647-42AB-891A-8231EE5F7003}" type="pres">
      <dgm:prSet presAssocID="{6DB40D08-A94D-4DC4-A314-C01EA56FF81E}" presName="childText" presStyleLbl="conFgAcc1" presStyleIdx="0" presStyleCnt="3" custLinFactNeighborX="0" custLinFactNeighborY="29012">
        <dgm:presLayoutVars>
          <dgm:bulletEnabled val="1"/>
        </dgm:presLayoutVars>
      </dgm:prSet>
      <dgm:spPr/>
    </dgm:pt>
    <dgm:pt modelId="{F8F8D758-D9F2-42E4-9B65-92508501E174}" type="pres">
      <dgm:prSet presAssocID="{61CB2D4B-07FC-4BBA-90F6-B8B7686A6F79}" presName="spaceBetweenRectangles" presStyleCnt="0"/>
      <dgm:spPr/>
    </dgm:pt>
    <dgm:pt modelId="{F24C583B-8916-4BF9-97CB-FCEE988C5DC4}" type="pres">
      <dgm:prSet presAssocID="{A83CE2B5-2D00-45E9-9AC0-CF462924C788}" presName="parentLin" presStyleCnt="0"/>
      <dgm:spPr/>
    </dgm:pt>
    <dgm:pt modelId="{FACC9AA7-39BB-4013-BD15-71791488632A}" type="pres">
      <dgm:prSet presAssocID="{A83CE2B5-2D00-45E9-9AC0-CF462924C788}" presName="parentLeftMargin" presStyleLbl="node1" presStyleIdx="0" presStyleCnt="3"/>
      <dgm:spPr/>
    </dgm:pt>
    <dgm:pt modelId="{D858C194-C708-4623-8396-93D342D35D3B}" type="pres">
      <dgm:prSet presAssocID="{A83CE2B5-2D00-45E9-9AC0-CF462924C7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76E395-96DD-450A-BEC8-5EAD4FB3D657}" type="pres">
      <dgm:prSet presAssocID="{A83CE2B5-2D00-45E9-9AC0-CF462924C788}" presName="negativeSpace" presStyleCnt="0"/>
      <dgm:spPr/>
    </dgm:pt>
    <dgm:pt modelId="{A92C7C91-8EE6-44E9-84D9-C9D3B1F731C8}" type="pres">
      <dgm:prSet presAssocID="{A83CE2B5-2D00-45E9-9AC0-CF462924C788}" presName="childText" presStyleLbl="conFgAcc1" presStyleIdx="1" presStyleCnt="3">
        <dgm:presLayoutVars>
          <dgm:bulletEnabled val="1"/>
        </dgm:presLayoutVars>
      </dgm:prSet>
      <dgm:spPr/>
    </dgm:pt>
    <dgm:pt modelId="{9782AE52-C919-4E3C-8E62-09893D0A8B74}" type="pres">
      <dgm:prSet presAssocID="{0D1B8922-77C7-4E80-BBFA-98EC6299CC7B}" presName="spaceBetweenRectangles" presStyleCnt="0"/>
      <dgm:spPr/>
    </dgm:pt>
    <dgm:pt modelId="{98C21C5F-24F7-4E32-AA6A-30041735F5E0}" type="pres">
      <dgm:prSet presAssocID="{AD4B7411-866F-4D3B-8A37-C27DE60137C6}" presName="parentLin" presStyleCnt="0"/>
      <dgm:spPr/>
    </dgm:pt>
    <dgm:pt modelId="{2D1A9974-94CD-4FFC-BBE9-AD86AF45E146}" type="pres">
      <dgm:prSet presAssocID="{AD4B7411-866F-4D3B-8A37-C27DE60137C6}" presName="parentLeftMargin" presStyleLbl="node1" presStyleIdx="1" presStyleCnt="3"/>
      <dgm:spPr/>
    </dgm:pt>
    <dgm:pt modelId="{7870AB94-12AD-4FB9-80DC-DB08384C8147}" type="pres">
      <dgm:prSet presAssocID="{AD4B7411-866F-4D3B-8A37-C27DE60137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BDD046-989F-4251-AF4C-AAD0798CB33C}" type="pres">
      <dgm:prSet presAssocID="{AD4B7411-866F-4D3B-8A37-C27DE60137C6}" presName="negativeSpace" presStyleCnt="0"/>
      <dgm:spPr/>
    </dgm:pt>
    <dgm:pt modelId="{B8034603-7237-4F0A-BAB5-1095FF94D374}" type="pres">
      <dgm:prSet presAssocID="{AD4B7411-866F-4D3B-8A37-C27DE60137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FD7B17-9B72-4A09-B0A4-74589EE7AC71}" type="presOf" srcId="{EC04C723-36F9-48A9-9B1D-B11A916ED34D}" destId="{A92C7C91-8EE6-44E9-84D9-C9D3B1F731C8}" srcOrd="0" destOrd="0" presId="urn:microsoft.com/office/officeart/2005/8/layout/list1"/>
    <dgm:cxn modelId="{3B1C0C31-5A74-4008-9630-ECB79654A4A3}" srcId="{572B4A0B-4476-44CA-B1BC-50BFC431CB81}" destId="{A83CE2B5-2D00-45E9-9AC0-CF462924C788}" srcOrd="1" destOrd="0" parTransId="{45990E2C-26C2-41F5-9085-8FD5B7F6B2DC}" sibTransId="{0D1B8922-77C7-4E80-BBFA-98EC6299CC7B}"/>
    <dgm:cxn modelId="{967FAE3C-F995-4A2E-8ABD-1DC544F55939}" type="presOf" srcId="{8EC4F47D-C446-4080-8287-BF9B871B7297}" destId="{B8034603-7237-4F0A-BAB5-1095FF94D374}" srcOrd="0" destOrd="1" presId="urn:microsoft.com/office/officeart/2005/8/layout/list1"/>
    <dgm:cxn modelId="{1D04AC5B-8237-450B-A22F-2E20C84D3D7A}" type="presOf" srcId="{AD4B7411-866F-4D3B-8A37-C27DE60137C6}" destId="{7870AB94-12AD-4FB9-80DC-DB08384C8147}" srcOrd="1" destOrd="0" presId="urn:microsoft.com/office/officeart/2005/8/layout/list1"/>
    <dgm:cxn modelId="{22E25B41-8BF7-4B8B-855B-8551854A0C53}" type="presOf" srcId="{6DB40D08-A94D-4DC4-A314-C01EA56FF81E}" destId="{62130F2A-854C-4AED-A186-7674F177827F}" srcOrd="1" destOrd="0" presId="urn:microsoft.com/office/officeart/2005/8/layout/list1"/>
    <dgm:cxn modelId="{E9FB4242-652C-4FA2-865A-80A4A2BC6104}" type="presOf" srcId="{D701F790-F9C1-4D8D-9B1E-C5DF4227A3A9}" destId="{1D7DE6B7-4647-42AB-891A-8231EE5F7003}" srcOrd="0" destOrd="0" presId="urn:microsoft.com/office/officeart/2005/8/layout/list1"/>
    <dgm:cxn modelId="{EE3AD04D-3860-4084-8245-84D3F875EE6F}" srcId="{A83CE2B5-2D00-45E9-9AC0-CF462924C788}" destId="{EC04C723-36F9-48A9-9B1D-B11A916ED34D}" srcOrd="0" destOrd="0" parTransId="{74C40AE1-C9AD-4219-8954-681333FB523A}" sibTransId="{6FD3EA9A-9465-4F81-97FE-E4B60F6FAD55}"/>
    <dgm:cxn modelId="{4485C155-88F2-46AE-A168-9D3B161B394A}" type="presOf" srcId="{A83CE2B5-2D00-45E9-9AC0-CF462924C788}" destId="{D858C194-C708-4623-8396-93D342D35D3B}" srcOrd="1" destOrd="0" presId="urn:microsoft.com/office/officeart/2005/8/layout/list1"/>
    <dgm:cxn modelId="{42DCA779-B477-4467-BFB8-BA31A7E06496}" type="presOf" srcId="{A83CE2B5-2D00-45E9-9AC0-CF462924C788}" destId="{FACC9AA7-39BB-4013-BD15-71791488632A}" srcOrd="0" destOrd="0" presId="urn:microsoft.com/office/officeart/2005/8/layout/list1"/>
    <dgm:cxn modelId="{BFD9895A-9488-4D24-8608-FCB92226E865}" srcId="{572B4A0B-4476-44CA-B1BC-50BFC431CB81}" destId="{AD4B7411-866F-4D3B-8A37-C27DE60137C6}" srcOrd="2" destOrd="0" parTransId="{FF7CA941-2DA0-4A0B-8A7C-5D62C432AE55}" sibTransId="{E4463C0A-A648-4DF6-A59D-B1927FF06221}"/>
    <dgm:cxn modelId="{93B8777B-97F1-4071-B7C8-1FAB18270DE1}" type="presOf" srcId="{5022F996-8D1B-4E7E-9CD7-8D54255A9453}" destId="{B8034603-7237-4F0A-BAB5-1095FF94D374}" srcOrd="0" destOrd="2" presId="urn:microsoft.com/office/officeart/2005/8/layout/list1"/>
    <dgm:cxn modelId="{1B628E8A-2CDF-4724-B162-5A74478AAB2F}" type="presOf" srcId="{6DB40D08-A94D-4DC4-A314-C01EA56FF81E}" destId="{D8EC357D-FFF4-47AF-B80D-A8893C036416}" srcOrd="0" destOrd="0" presId="urn:microsoft.com/office/officeart/2005/8/layout/list1"/>
    <dgm:cxn modelId="{D802668C-7081-4A50-BD4E-942891292FF5}" srcId="{6DB40D08-A94D-4DC4-A314-C01EA56FF81E}" destId="{D701F790-F9C1-4D8D-9B1E-C5DF4227A3A9}" srcOrd="0" destOrd="0" parTransId="{FE5750B7-5AC8-4955-832F-CCFED2ACEA46}" sibTransId="{5C04357A-47A7-4F18-B272-7BDD12AAD000}"/>
    <dgm:cxn modelId="{B6D86C95-F67E-4D21-A693-D3B1959DEF27}" srcId="{AD4B7411-866F-4D3B-8A37-C27DE60137C6}" destId="{42C41A64-28CB-407C-B18B-07C7B2D9CF94}" srcOrd="0" destOrd="0" parTransId="{953067D2-0A6E-471F-A41E-FF88A10853DE}" sibTransId="{19819207-1B57-4BFF-96DC-7EAE08DFEFAB}"/>
    <dgm:cxn modelId="{6E6DB79A-86B5-47D2-8D33-CA0E78D5132A}" srcId="{572B4A0B-4476-44CA-B1BC-50BFC431CB81}" destId="{6DB40D08-A94D-4DC4-A314-C01EA56FF81E}" srcOrd="0" destOrd="0" parTransId="{48AA19F6-68BF-4609-9B19-41A2DC18BB33}" sibTransId="{61CB2D4B-07FC-4BBA-90F6-B8B7686A6F79}"/>
    <dgm:cxn modelId="{A91CEDA0-1D84-44DB-A102-63DA107E41D6}" srcId="{6DB40D08-A94D-4DC4-A314-C01EA56FF81E}" destId="{A407CA1D-1033-4F14-B7D9-B2DDB3A2080A}" srcOrd="1" destOrd="0" parTransId="{C81CD982-012F-4B5E-B447-9A3D3AF5D321}" sibTransId="{9637DB6F-18D5-401B-ADC5-86C50333DEB6}"/>
    <dgm:cxn modelId="{6E859EA4-8941-4BA8-ACC1-B5256B8A1D01}" srcId="{AD4B7411-866F-4D3B-8A37-C27DE60137C6}" destId="{8EC4F47D-C446-4080-8287-BF9B871B7297}" srcOrd="1" destOrd="0" parTransId="{8B5E121A-BC00-4662-AAE0-D62FBBF6E115}" sibTransId="{5DA649FF-615E-4CC2-AA42-00BF5286DB06}"/>
    <dgm:cxn modelId="{2D6FB3AA-04F4-49AB-83E3-5E59BE1F902F}" srcId="{AD4B7411-866F-4D3B-8A37-C27DE60137C6}" destId="{5022F996-8D1B-4E7E-9CD7-8D54255A9453}" srcOrd="2" destOrd="0" parTransId="{34E6EDD4-5DFC-46CB-8A18-315ED34BC74F}" sibTransId="{28A5CE71-F142-4694-A62C-798430AA3632}"/>
    <dgm:cxn modelId="{512F8BB1-CB72-40B0-AF9C-82120AF2D8C8}" type="presOf" srcId="{572B4A0B-4476-44CA-B1BC-50BFC431CB81}" destId="{8A9D20D0-8DE7-4A5B-91E9-CF2F2FCB22CD}" srcOrd="0" destOrd="0" presId="urn:microsoft.com/office/officeart/2005/8/layout/list1"/>
    <dgm:cxn modelId="{3D7E6DBC-707F-4A31-BE52-8787D539EA82}" type="presOf" srcId="{AD4B7411-866F-4D3B-8A37-C27DE60137C6}" destId="{2D1A9974-94CD-4FFC-BBE9-AD86AF45E146}" srcOrd="0" destOrd="0" presId="urn:microsoft.com/office/officeart/2005/8/layout/list1"/>
    <dgm:cxn modelId="{AD48D7D4-1A5A-4E88-86E1-E32F0E5CA844}" type="presOf" srcId="{42C41A64-28CB-407C-B18B-07C7B2D9CF94}" destId="{B8034603-7237-4F0A-BAB5-1095FF94D374}" srcOrd="0" destOrd="0" presId="urn:microsoft.com/office/officeart/2005/8/layout/list1"/>
    <dgm:cxn modelId="{49AB8BED-4A45-4483-9DF0-33E6981C1A78}" type="presOf" srcId="{A407CA1D-1033-4F14-B7D9-B2DDB3A2080A}" destId="{1D7DE6B7-4647-42AB-891A-8231EE5F7003}" srcOrd="0" destOrd="1" presId="urn:microsoft.com/office/officeart/2005/8/layout/list1"/>
    <dgm:cxn modelId="{C9D4786C-1FA2-49CA-842B-28E47C508FCD}" type="presParOf" srcId="{8A9D20D0-8DE7-4A5B-91E9-CF2F2FCB22CD}" destId="{358DDB03-20C3-46C0-B3FE-B93F932C245F}" srcOrd="0" destOrd="0" presId="urn:microsoft.com/office/officeart/2005/8/layout/list1"/>
    <dgm:cxn modelId="{3240994C-A952-4831-81D6-D9CBDBFC0E73}" type="presParOf" srcId="{358DDB03-20C3-46C0-B3FE-B93F932C245F}" destId="{D8EC357D-FFF4-47AF-B80D-A8893C036416}" srcOrd="0" destOrd="0" presId="urn:microsoft.com/office/officeart/2005/8/layout/list1"/>
    <dgm:cxn modelId="{E6459CE9-BDF0-4FF6-848D-85D186EF456F}" type="presParOf" srcId="{358DDB03-20C3-46C0-B3FE-B93F932C245F}" destId="{62130F2A-854C-4AED-A186-7674F177827F}" srcOrd="1" destOrd="0" presId="urn:microsoft.com/office/officeart/2005/8/layout/list1"/>
    <dgm:cxn modelId="{7029CA02-AD06-4222-A492-34935AD1A15C}" type="presParOf" srcId="{8A9D20D0-8DE7-4A5B-91E9-CF2F2FCB22CD}" destId="{07622507-7106-4E26-B039-903A2402F5A2}" srcOrd="1" destOrd="0" presId="urn:microsoft.com/office/officeart/2005/8/layout/list1"/>
    <dgm:cxn modelId="{BF4FE778-BD52-4B70-BB1D-0119D13EE862}" type="presParOf" srcId="{8A9D20D0-8DE7-4A5B-91E9-CF2F2FCB22CD}" destId="{1D7DE6B7-4647-42AB-891A-8231EE5F7003}" srcOrd="2" destOrd="0" presId="urn:microsoft.com/office/officeart/2005/8/layout/list1"/>
    <dgm:cxn modelId="{446D7763-9FC7-4757-87C4-39556F59806A}" type="presParOf" srcId="{8A9D20D0-8DE7-4A5B-91E9-CF2F2FCB22CD}" destId="{F8F8D758-D9F2-42E4-9B65-92508501E174}" srcOrd="3" destOrd="0" presId="urn:microsoft.com/office/officeart/2005/8/layout/list1"/>
    <dgm:cxn modelId="{F1FD3449-AC4F-4A32-BDEF-46810D5C0F56}" type="presParOf" srcId="{8A9D20D0-8DE7-4A5B-91E9-CF2F2FCB22CD}" destId="{F24C583B-8916-4BF9-97CB-FCEE988C5DC4}" srcOrd="4" destOrd="0" presId="urn:microsoft.com/office/officeart/2005/8/layout/list1"/>
    <dgm:cxn modelId="{E32C1EFB-2EB7-4707-94C2-B17620733FDD}" type="presParOf" srcId="{F24C583B-8916-4BF9-97CB-FCEE988C5DC4}" destId="{FACC9AA7-39BB-4013-BD15-71791488632A}" srcOrd="0" destOrd="0" presId="urn:microsoft.com/office/officeart/2005/8/layout/list1"/>
    <dgm:cxn modelId="{AC3D0609-882E-470B-8E07-CDE6353835B7}" type="presParOf" srcId="{F24C583B-8916-4BF9-97CB-FCEE988C5DC4}" destId="{D858C194-C708-4623-8396-93D342D35D3B}" srcOrd="1" destOrd="0" presId="urn:microsoft.com/office/officeart/2005/8/layout/list1"/>
    <dgm:cxn modelId="{2C18F1EC-1051-477F-B7C3-68C48BBF809D}" type="presParOf" srcId="{8A9D20D0-8DE7-4A5B-91E9-CF2F2FCB22CD}" destId="{0876E395-96DD-450A-BEC8-5EAD4FB3D657}" srcOrd="5" destOrd="0" presId="urn:microsoft.com/office/officeart/2005/8/layout/list1"/>
    <dgm:cxn modelId="{EF99E23F-22E8-4932-A488-361073E45A59}" type="presParOf" srcId="{8A9D20D0-8DE7-4A5B-91E9-CF2F2FCB22CD}" destId="{A92C7C91-8EE6-44E9-84D9-C9D3B1F731C8}" srcOrd="6" destOrd="0" presId="urn:microsoft.com/office/officeart/2005/8/layout/list1"/>
    <dgm:cxn modelId="{26524172-134B-42BF-8527-D4BFE14AEF50}" type="presParOf" srcId="{8A9D20D0-8DE7-4A5B-91E9-CF2F2FCB22CD}" destId="{9782AE52-C919-4E3C-8E62-09893D0A8B74}" srcOrd="7" destOrd="0" presId="urn:microsoft.com/office/officeart/2005/8/layout/list1"/>
    <dgm:cxn modelId="{473328C0-E246-4446-9713-8379789C0E87}" type="presParOf" srcId="{8A9D20D0-8DE7-4A5B-91E9-CF2F2FCB22CD}" destId="{98C21C5F-24F7-4E32-AA6A-30041735F5E0}" srcOrd="8" destOrd="0" presId="urn:microsoft.com/office/officeart/2005/8/layout/list1"/>
    <dgm:cxn modelId="{01A3D4DD-D906-41CB-9873-82E423D7EEF6}" type="presParOf" srcId="{98C21C5F-24F7-4E32-AA6A-30041735F5E0}" destId="{2D1A9974-94CD-4FFC-BBE9-AD86AF45E146}" srcOrd="0" destOrd="0" presId="urn:microsoft.com/office/officeart/2005/8/layout/list1"/>
    <dgm:cxn modelId="{CD2097DE-3C83-4CE2-B562-153752B6FA63}" type="presParOf" srcId="{98C21C5F-24F7-4E32-AA6A-30041735F5E0}" destId="{7870AB94-12AD-4FB9-80DC-DB08384C8147}" srcOrd="1" destOrd="0" presId="urn:microsoft.com/office/officeart/2005/8/layout/list1"/>
    <dgm:cxn modelId="{A3BE108A-A808-4DDE-9A35-7BC129F05E55}" type="presParOf" srcId="{8A9D20D0-8DE7-4A5B-91E9-CF2F2FCB22CD}" destId="{0CBDD046-989F-4251-AF4C-AAD0798CB33C}" srcOrd="9" destOrd="0" presId="urn:microsoft.com/office/officeart/2005/8/layout/list1"/>
    <dgm:cxn modelId="{340F5480-48DB-4404-8F1D-E679C3D6823A}" type="presParOf" srcId="{8A9D20D0-8DE7-4A5B-91E9-CF2F2FCB22CD}" destId="{B8034603-7237-4F0A-BAB5-1095FF94D3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967-E208-4BE0-83AE-735E3BE885A9}">
      <dsp:nvSpPr>
        <dsp:cNvPr id="0" name=""/>
        <dsp:cNvSpPr/>
      </dsp:nvSpPr>
      <dsp:spPr>
        <a:xfrm>
          <a:off x="0" y="173547"/>
          <a:ext cx="6228067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Origines des ressources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Utilisation des ressources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Utilisation du temps des équipiers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Valeur du temps des équipiers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Selon une segmentation des OT pertinente (indice de touristicité / ITT)</a:t>
          </a:r>
        </a:p>
      </dsp:txBody>
      <dsp:txXfrm>
        <a:off x="0" y="173547"/>
        <a:ext cx="6228067" cy="1638000"/>
      </dsp:txXfrm>
    </dsp:sp>
    <dsp:sp modelId="{A5899E14-6B01-41D1-87CE-88AEE4169197}">
      <dsp:nvSpPr>
        <dsp:cNvPr id="0" name=""/>
        <dsp:cNvSpPr/>
      </dsp:nvSpPr>
      <dsp:spPr>
        <a:xfrm>
          <a:off x="311403" y="12488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AVOIR DES INDICATEURS POUR MA STRUCTURE</a:t>
          </a:r>
        </a:p>
      </dsp:txBody>
      <dsp:txXfrm>
        <a:off x="330137" y="31222"/>
        <a:ext cx="4322178" cy="346292"/>
      </dsp:txXfrm>
    </dsp:sp>
    <dsp:sp modelId="{6F3110A0-2B1C-4F45-B030-B0824D1F3308}">
      <dsp:nvSpPr>
        <dsp:cNvPr id="0" name=""/>
        <dsp:cNvSpPr/>
      </dsp:nvSpPr>
      <dsp:spPr>
        <a:xfrm>
          <a:off x="0" y="2104449"/>
          <a:ext cx="6228067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Quelle est ma position 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Ventilation des ressources / utilisation des ressources / utilisation du temps des équipiers / valeur des services / valeur du temps de travail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Comment se situe mon coût de la journée travaillée ? </a:t>
          </a:r>
        </a:p>
      </dsp:txBody>
      <dsp:txXfrm>
        <a:off x="0" y="2104449"/>
        <a:ext cx="6228067" cy="1392300"/>
      </dsp:txXfrm>
    </dsp:sp>
    <dsp:sp modelId="{AD29B42C-444F-438F-AF1D-D107D368C51A}">
      <dsp:nvSpPr>
        <dsp:cNvPr id="0" name=""/>
        <dsp:cNvSpPr/>
      </dsp:nvSpPr>
      <dsp:spPr>
        <a:xfrm>
          <a:off x="311403" y="1912569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SITUER MA STRUCTURE</a:t>
          </a:r>
        </a:p>
      </dsp:txBody>
      <dsp:txXfrm>
        <a:off x="330137" y="1931303"/>
        <a:ext cx="4322178" cy="346292"/>
      </dsp:txXfrm>
    </dsp:sp>
    <dsp:sp modelId="{1879B4D0-5F2E-4D84-A0A5-AAB3A0EBA132}">
      <dsp:nvSpPr>
        <dsp:cNvPr id="0" name=""/>
        <dsp:cNvSpPr/>
      </dsp:nvSpPr>
      <dsp:spPr>
        <a:xfrm>
          <a:off x="0" y="3758829"/>
          <a:ext cx="6228067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Dégager collectivement des pistes de travail en prenant appui sur les relais/réseaux et ADN Tourisme, chiffres en mains.</a:t>
          </a:r>
        </a:p>
      </dsp:txBody>
      <dsp:txXfrm>
        <a:off x="0" y="3758829"/>
        <a:ext cx="6228067" cy="941850"/>
      </dsp:txXfrm>
    </dsp:sp>
    <dsp:sp modelId="{F45ADFF9-7F81-4B64-999B-F7E795DED14C}">
      <dsp:nvSpPr>
        <dsp:cNvPr id="0" name=""/>
        <dsp:cNvSpPr/>
      </dsp:nvSpPr>
      <dsp:spPr>
        <a:xfrm>
          <a:off x="311403" y="3566949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IDENTIFIER MES PISTES DE PROGRES</a:t>
          </a:r>
        </a:p>
      </dsp:txBody>
      <dsp:txXfrm>
        <a:off x="330137" y="3585683"/>
        <a:ext cx="432217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967-E208-4BE0-83AE-735E3BE885A9}">
      <dsp:nvSpPr>
        <dsp:cNvPr id="0" name=""/>
        <dsp:cNvSpPr/>
      </dsp:nvSpPr>
      <dsp:spPr>
        <a:xfrm>
          <a:off x="0" y="177596"/>
          <a:ext cx="6204551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29108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Animer le réseau chiffres en mains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Coller aux attentes et besoins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Identifier avec les OT les champs de progrès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Utile pour : formation professionnelle / démarches de progrès…</a:t>
          </a:r>
        </a:p>
      </dsp:txBody>
      <dsp:txXfrm>
        <a:off x="0" y="177596"/>
        <a:ext cx="6204551" cy="1351349"/>
      </dsp:txXfrm>
    </dsp:sp>
    <dsp:sp modelId="{A5899E14-6B01-41D1-87CE-88AEE4169197}">
      <dsp:nvSpPr>
        <dsp:cNvPr id="0" name=""/>
        <dsp:cNvSpPr/>
      </dsp:nvSpPr>
      <dsp:spPr>
        <a:xfrm>
          <a:off x="310227" y="15236"/>
          <a:ext cx="434318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MIEUX ANIMER LE RESEAU</a:t>
          </a:r>
        </a:p>
      </dsp:txBody>
      <dsp:txXfrm>
        <a:off x="326079" y="31088"/>
        <a:ext cx="4311481" cy="293016"/>
      </dsp:txXfrm>
    </dsp:sp>
    <dsp:sp modelId="{6F3110A0-2B1C-4F45-B030-B0824D1F3308}">
      <dsp:nvSpPr>
        <dsp:cNvPr id="0" name=""/>
        <dsp:cNvSpPr/>
      </dsp:nvSpPr>
      <dsp:spPr>
        <a:xfrm>
          <a:off x="0" y="1750706"/>
          <a:ext cx="6204551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29108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Alimenter la réflexion sur les organismes de tourisme du futur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Modéliser des scénarii d’évolution</a:t>
          </a:r>
        </a:p>
      </dsp:txBody>
      <dsp:txXfrm>
        <a:off x="0" y="1750706"/>
        <a:ext cx="6204551" cy="918225"/>
      </dsp:txXfrm>
    </dsp:sp>
    <dsp:sp modelId="{AD29B42C-444F-438F-AF1D-D107D368C51A}">
      <dsp:nvSpPr>
        <dsp:cNvPr id="0" name=""/>
        <dsp:cNvSpPr/>
      </dsp:nvSpPr>
      <dsp:spPr>
        <a:xfrm>
          <a:off x="310227" y="1588346"/>
          <a:ext cx="434318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ALIMENTER LA PROSPECTIVE</a:t>
          </a:r>
        </a:p>
      </dsp:txBody>
      <dsp:txXfrm>
        <a:off x="326079" y="1604198"/>
        <a:ext cx="4311481" cy="293016"/>
      </dsp:txXfrm>
    </dsp:sp>
    <dsp:sp modelId="{1879B4D0-5F2E-4D84-A0A5-AAB3A0EBA132}">
      <dsp:nvSpPr>
        <dsp:cNvPr id="0" name=""/>
        <dsp:cNvSpPr/>
      </dsp:nvSpPr>
      <dsp:spPr>
        <a:xfrm>
          <a:off x="0" y="2905928"/>
          <a:ext cx="6204551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29108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le poids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l’importance social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la promotion nationale et à l’international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Approcher la contribution à l’économie territoriale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Être mieux entendu des pouvoirs publics chiffres en mains </a:t>
          </a:r>
        </a:p>
      </dsp:txBody>
      <dsp:txXfrm>
        <a:off x="0" y="2905928"/>
        <a:ext cx="6204551" cy="1386000"/>
      </dsp:txXfrm>
    </dsp:sp>
    <dsp:sp modelId="{F45ADFF9-7F81-4B64-999B-F7E795DED14C}">
      <dsp:nvSpPr>
        <dsp:cNvPr id="0" name=""/>
        <dsp:cNvSpPr/>
      </dsp:nvSpPr>
      <dsp:spPr>
        <a:xfrm>
          <a:off x="310227" y="2728331"/>
          <a:ext cx="434318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ETRE FORT ET SOLIDE / DES PARTENAIRES</a:t>
          </a:r>
        </a:p>
      </dsp:txBody>
      <dsp:txXfrm>
        <a:off x="326079" y="2744183"/>
        <a:ext cx="431148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95BB-D155-491E-B748-601B97E874E0}">
      <dsp:nvSpPr>
        <dsp:cNvPr id="0" name=""/>
        <dsp:cNvSpPr/>
      </dsp:nvSpPr>
      <dsp:spPr>
        <a:xfrm>
          <a:off x="204218" y="1964557"/>
          <a:ext cx="1655206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COMPARAISON</a:t>
          </a:r>
        </a:p>
      </dsp:txBody>
      <dsp:txXfrm>
        <a:off x="218495" y="1978834"/>
        <a:ext cx="1626652" cy="458882"/>
      </dsp:txXfrm>
    </dsp:sp>
    <dsp:sp modelId="{62C19D5D-D3CB-4F8C-B716-6F8BF22BE664}">
      <dsp:nvSpPr>
        <dsp:cNvPr id="0" name=""/>
        <dsp:cNvSpPr/>
      </dsp:nvSpPr>
      <dsp:spPr>
        <a:xfrm rot="16874489">
          <a:off x="1054245" y="1217377"/>
          <a:ext cx="20003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000307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004391" y="1177303"/>
        <a:ext cx="100015" cy="100015"/>
      </dsp:txXfrm>
    </dsp:sp>
    <dsp:sp modelId="{6B598637-5644-41A9-AFD7-2414B6CDE8D5}">
      <dsp:nvSpPr>
        <dsp:cNvPr id="0" name=""/>
        <dsp:cNvSpPr/>
      </dsp:nvSpPr>
      <dsp:spPr>
        <a:xfrm>
          <a:off x="2249373" y="2627"/>
          <a:ext cx="4709928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NATURE DE TERRITOIRE (littoral – campagne)</a:t>
          </a:r>
          <a:br>
            <a:rPr lang="fr-FR" sz="1600" kern="1200" dirty="0"/>
          </a:br>
          <a:r>
            <a:rPr lang="fr-FR" sz="1600" kern="1200" dirty="0"/>
            <a:t>14 grappes</a:t>
          </a:r>
        </a:p>
      </dsp:txBody>
      <dsp:txXfrm>
        <a:off x="2263650" y="16904"/>
        <a:ext cx="4681374" cy="458882"/>
      </dsp:txXfrm>
    </dsp:sp>
    <dsp:sp modelId="{C7184F9F-396B-4ACF-BE93-613301B6E5A5}">
      <dsp:nvSpPr>
        <dsp:cNvPr id="0" name=""/>
        <dsp:cNvSpPr/>
      </dsp:nvSpPr>
      <dsp:spPr>
        <a:xfrm rot="17132988">
          <a:off x="1327088" y="1497653"/>
          <a:ext cx="14546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4621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18033" y="1471221"/>
        <a:ext cx="72731" cy="72731"/>
      </dsp:txXfrm>
    </dsp:sp>
    <dsp:sp modelId="{5A47AF7C-9046-4948-8FAB-2051AB420AB1}">
      <dsp:nvSpPr>
        <dsp:cNvPr id="0" name=""/>
        <dsp:cNvSpPr/>
      </dsp:nvSpPr>
      <dsp:spPr>
        <a:xfrm>
          <a:off x="2249373" y="563179"/>
          <a:ext cx="4707823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TAILLE DU TERRITOIRE EN HABITANTS</a:t>
          </a:r>
          <a:br>
            <a:rPr lang="fr-FR" sz="1600" kern="1200" dirty="0"/>
          </a:br>
          <a:r>
            <a:rPr lang="fr-FR" sz="1600" kern="1200" dirty="0"/>
            <a:t>5 grappes homogènes</a:t>
          </a:r>
        </a:p>
      </dsp:txBody>
      <dsp:txXfrm>
        <a:off x="2263650" y="577456"/>
        <a:ext cx="4679269" cy="458882"/>
      </dsp:txXfrm>
    </dsp:sp>
    <dsp:sp modelId="{BDBE613D-336C-4A73-AD47-D92977C34F2E}">
      <dsp:nvSpPr>
        <dsp:cNvPr id="0" name=""/>
        <dsp:cNvSpPr/>
      </dsp:nvSpPr>
      <dsp:spPr>
        <a:xfrm rot="17692822">
          <a:off x="1590974" y="1777929"/>
          <a:ext cx="9268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26849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31227" y="1764691"/>
        <a:ext cx="46342" cy="46342"/>
      </dsp:txXfrm>
    </dsp:sp>
    <dsp:sp modelId="{6821D56D-7323-4BC6-B7C6-27B358ADFBCD}">
      <dsp:nvSpPr>
        <dsp:cNvPr id="0" name=""/>
        <dsp:cNvSpPr/>
      </dsp:nvSpPr>
      <dsp:spPr>
        <a:xfrm>
          <a:off x="2249373" y="1123730"/>
          <a:ext cx="4705717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DEPARTEMENT D’APPARTENANCE </a:t>
          </a:r>
          <a:br>
            <a:rPr lang="fr-FR" sz="1600" kern="1200" dirty="0"/>
          </a:br>
          <a:r>
            <a:rPr lang="fr-FR" sz="1600" kern="1200" dirty="0"/>
            <a:t>100 grappes</a:t>
          </a:r>
        </a:p>
      </dsp:txBody>
      <dsp:txXfrm>
        <a:off x="2263650" y="1138007"/>
        <a:ext cx="4677163" cy="458882"/>
      </dsp:txXfrm>
    </dsp:sp>
    <dsp:sp modelId="{03880806-10D9-4E92-9399-4B84C59E770F}">
      <dsp:nvSpPr>
        <dsp:cNvPr id="0" name=""/>
        <dsp:cNvSpPr/>
      </dsp:nvSpPr>
      <dsp:spPr>
        <a:xfrm rot="19457599">
          <a:off x="1814287" y="2058205"/>
          <a:ext cx="48022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80223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42393" y="2056132"/>
        <a:ext cx="24011" cy="24011"/>
      </dsp:txXfrm>
    </dsp:sp>
    <dsp:sp modelId="{C1E88874-0F0B-469E-86B3-9809AEBEAD67}">
      <dsp:nvSpPr>
        <dsp:cNvPr id="0" name=""/>
        <dsp:cNvSpPr/>
      </dsp:nvSpPr>
      <dsp:spPr>
        <a:xfrm>
          <a:off x="2249373" y="1684282"/>
          <a:ext cx="4712034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REGION D’APPARTENANCE</a:t>
          </a:r>
          <a:br>
            <a:rPr lang="fr-FR" sz="1600" kern="1200" dirty="0"/>
          </a:br>
          <a:r>
            <a:rPr lang="fr-FR" sz="1600" kern="1200" dirty="0"/>
            <a:t>18 grappes</a:t>
          </a:r>
        </a:p>
      </dsp:txBody>
      <dsp:txXfrm>
        <a:off x="2263650" y="1698559"/>
        <a:ext cx="4683480" cy="458882"/>
      </dsp:txXfrm>
    </dsp:sp>
    <dsp:sp modelId="{F2A87E54-28C8-4651-A35B-15024A6581C5}">
      <dsp:nvSpPr>
        <dsp:cNvPr id="0" name=""/>
        <dsp:cNvSpPr/>
      </dsp:nvSpPr>
      <dsp:spPr>
        <a:xfrm rot="2142401">
          <a:off x="1814287" y="2338480"/>
          <a:ext cx="48022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80223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42393" y="2336408"/>
        <a:ext cx="24011" cy="24011"/>
      </dsp:txXfrm>
    </dsp:sp>
    <dsp:sp modelId="{0BAC942B-C1E7-4D02-9EB7-20A30841CF6A}">
      <dsp:nvSpPr>
        <dsp:cNvPr id="0" name=""/>
        <dsp:cNvSpPr/>
      </dsp:nvSpPr>
      <dsp:spPr>
        <a:xfrm>
          <a:off x="2249373" y="2244833"/>
          <a:ext cx="4714140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INDICE DE TOURISTICITE </a:t>
          </a:r>
          <a:br>
            <a:rPr lang="fr-FR" sz="1600" kern="1200" dirty="0"/>
          </a:br>
          <a:r>
            <a:rPr lang="fr-FR" sz="1600" kern="1200" dirty="0"/>
            <a:t>4 grappes</a:t>
          </a:r>
        </a:p>
      </dsp:txBody>
      <dsp:txXfrm>
        <a:off x="2263650" y="2259110"/>
        <a:ext cx="4685586" cy="458882"/>
      </dsp:txXfrm>
    </dsp:sp>
    <dsp:sp modelId="{A0810C39-AD06-475A-977D-E4CE2217F655}">
      <dsp:nvSpPr>
        <dsp:cNvPr id="0" name=""/>
        <dsp:cNvSpPr/>
      </dsp:nvSpPr>
      <dsp:spPr>
        <a:xfrm rot="3907178">
          <a:off x="1590974" y="2618756"/>
          <a:ext cx="9268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26849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31227" y="2605518"/>
        <a:ext cx="46342" cy="46342"/>
      </dsp:txXfrm>
    </dsp:sp>
    <dsp:sp modelId="{CB63D19A-5E95-44E4-95ED-AE5AC32628E4}">
      <dsp:nvSpPr>
        <dsp:cNvPr id="0" name=""/>
        <dsp:cNvSpPr/>
      </dsp:nvSpPr>
      <dsp:spPr>
        <a:xfrm>
          <a:off x="2249373" y="2805385"/>
          <a:ext cx="4672376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TAILLE DE LA STRUCTURE EN EFFECTIFS </a:t>
          </a:r>
          <a:br>
            <a:rPr lang="fr-FR" sz="1600" kern="1200" dirty="0"/>
          </a:br>
          <a:r>
            <a:rPr lang="fr-FR" sz="1600" kern="1200" dirty="0"/>
            <a:t>4 grappes</a:t>
          </a:r>
        </a:p>
      </dsp:txBody>
      <dsp:txXfrm>
        <a:off x="2263650" y="2819662"/>
        <a:ext cx="4643822" cy="458882"/>
      </dsp:txXfrm>
    </dsp:sp>
    <dsp:sp modelId="{CD0D6E49-8F1C-4944-AD2F-582D6152E87E}">
      <dsp:nvSpPr>
        <dsp:cNvPr id="0" name=""/>
        <dsp:cNvSpPr/>
      </dsp:nvSpPr>
      <dsp:spPr>
        <a:xfrm rot="4467012">
          <a:off x="1327088" y="2899032"/>
          <a:ext cx="14546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4621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018033" y="2872599"/>
        <a:ext cx="72731" cy="72731"/>
      </dsp:txXfrm>
    </dsp:sp>
    <dsp:sp modelId="{5F24F283-5A60-464C-B233-CDDC9DF8D12F}">
      <dsp:nvSpPr>
        <dsp:cNvPr id="0" name=""/>
        <dsp:cNvSpPr/>
      </dsp:nvSpPr>
      <dsp:spPr>
        <a:xfrm>
          <a:off x="2249373" y="3365936"/>
          <a:ext cx="4716246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TAILLE DE LA STRUCTURE EN BUDGET UTILE </a:t>
          </a:r>
          <a:br>
            <a:rPr lang="fr-FR" sz="1600" kern="1200" dirty="0"/>
          </a:br>
          <a:r>
            <a:rPr lang="fr-FR" sz="1600" kern="1200" dirty="0"/>
            <a:t>4 grappes</a:t>
          </a:r>
        </a:p>
      </dsp:txBody>
      <dsp:txXfrm>
        <a:off x="2263650" y="3380213"/>
        <a:ext cx="4687692" cy="458882"/>
      </dsp:txXfrm>
    </dsp:sp>
    <dsp:sp modelId="{801CB8C3-F838-4A22-A88F-0578D52B7098}">
      <dsp:nvSpPr>
        <dsp:cNvPr id="0" name=""/>
        <dsp:cNvSpPr/>
      </dsp:nvSpPr>
      <dsp:spPr>
        <a:xfrm rot="4725511">
          <a:off x="1054245" y="3179308"/>
          <a:ext cx="20003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000307" y="99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004391" y="3139233"/>
        <a:ext cx="100015" cy="100015"/>
      </dsp:txXfrm>
    </dsp:sp>
    <dsp:sp modelId="{2067564F-E65E-4D60-94B3-974DCB5DA3F2}">
      <dsp:nvSpPr>
        <dsp:cNvPr id="0" name=""/>
        <dsp:cNvSpPr/>
      </dsp:nvSpPr>
      <dsp:spPr>
        <a:xfrm>
          <a:off x="2249373" y="3926488"/>
          <a:ext cx="4718351" cy="487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STATUT JURIDIQUE</a:t>
          </a:r>
          <a:br>
            <a:rPr lang="fr-FR" sz="1600" kern="1200" dirty="0"/>
          </a:br>
          <a:r>
            <a:rPr lang="fr-FR" sz="1600" kern="1200" dirty="0"/>
            <a:t>7 grappes</a:t>
          </a:r>
        </a:p>
      </dsp:txBody>
      <dsp:txXfrm>
        <a:off x="2263650" y="3940765"/>
        <a:ext cx="4689797" cy="458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D7C45-09EF-4213-A899-F92188AC70F5}">
      <dsp:nvSpPr>
        <dsp:cNvPr id="0" name=""/>
        <dsp:cNvSpPr/>
      </dsp:nvSpPr>
      <dsp:spPr>
        <a:xfrm>
          <a:off x="0" y="339706"/>
          <a:ext cx="6369626" cy="826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354" tIns="312420" rIns="49435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63 valeurs Brutes (valeur de la </a:t>
          </a:r>
          <a:r>
            <a:rPr lang="fr-FR" sz="1300" b="1" u="sng" kern="1200" dirty="0"/>
            <a:t>subvention tutelle</a:t>
          </a:r>
          <a:r>
            <a:rPr lang="fr-FR" sz="1300" kern="1200" dirty="0"/>
            <a:t>, par exemple)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54 taux </a:t>
          </a:r>
          <a:r>
            <a:rPr lang="fr-FR" sz="1600" b="1" kern="1200" dirty="0"/>
            <a:t>(% </a:t>
          </a:r>
          <a:r>
            <a:rPr lang="fr-FR" sz="1300" kern="1200" dirty="0"/>
            <a:t>de la </a:t>
          </a:r>
          <a:r>
            <a:rPr lang="fr-FR" sz="1300" b="1" u="sng" kern="1200" dirty="0"/>
            <a:t>subvention tutelle </a:t>
          </a:r>
          <a:r>
            <a:rPr lang="fr-FR" sz="1300" kern="1200" dirty="0"/>
            <a:t>dans les ressources)</a:t>
          </a:r>
        </a:p>
      </dsp:txBody>
      <dsp:txXfrm>
        <a:off x="0" y="339706"/>
        <a:ext cx="6369626" cy="826875"/>
      </dsp:txXfrm>
    </dsp:sp>
    <dsp:sp modelId="{4E2CD721-A2A6-42E2-8E86-C47EBF6389F5}">
      <dsp:nvSpPr>
        <dsp:cNvPr id="0" name=""/>
        <dsp:cNvSpPr/>
      </dsp:nvSpPr>
      <dsp:spPr>
        <a:xfrm>
          <a:off x="318481" y="118306"/>
          <a:ext cx="4458738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530" tIns="0" rIns="16853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Benchmark porte 123 valeurs</a:t>
          </a:r>
        </a:p>
      </dsp:txBody>
      <dsp:txXfrm>
        <a:off x="340097" y="139922"/>
        <a:ext cx="4415506" cy="399568"/>
      </dsp:txXfrm>
    </dsp:sp>
    <dsp:sp modelId="{A8CBEE76-3F52-400F-8DB1-9EFACCC499D0}">
      <dsp:nvSpPr>
        <dsp:cNvPr id="0" name=""/>
        <dsp:cNvSpPr/>
      </dsp:nvSpPr>
      <dsp:spPr>
        <a:xfrm>
          <a:off x="0" y="1468981"/>
          <a:ext cx="6369626" cy="1015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354" tIns="312420" rIns="4943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-  4 ITT (Indices de Touristicité) -  18 régions  - 101 départements -    12 Types de Territoires -     4 tailles en ETP -  4 tailles en Budget - 5 Statuts</a:t>
          </a:r>
        </a:p>
      </dsp:txBody>
      <dsp:txXfrm>
        <a:off x="0" y="1468981"/>
        <a:ext cx="6369626" cy="1015875"/>
      </dsp:txXfrm>
    </dsp:sp>
    <dsp:sp modelId="{B89F5611-1AD3-417A-8BCA-78DE41BF8233}">
      <dsp:nvSpPr>
        <dsp:cNvPr id="0" name=""/>
        <dsp:cNvSpPr/>
      </dsp:nvSpPr>
      <dsp:spPr>
        <a:xfrm>
          <a:off x="318481" y="1247581"/>
          <a:ext cx="4458738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530" tIns="0" rIns="16853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7 catégorisations</a:t>
          </a:r>
        </a:p>
      </dsp:txBody>
      <dsp:txXfrm>
        <a:off x="340097" y="1269197"/>
        <a:ext cx="4415506" cy="399568"/>
      </dsp:txXfrm>
    </dsp:sp>
    <dsp:sp modelId="{E788E365-99AE-4728-9D4E-4EDFB4D212BA}">
      <dsp:nvSpPr>
        <dsp:cNvPr id="0" name=""/>
        <dsp:cNvSpPr/>
      </dsp:nvSpPr>
      <dsp:spPr>
        <a:xfrm>
          <a:off x="0" y="2787256"/>
          <a:ext cx="6369626" cy="6260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354" tIns="312420" rIns="4943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L’ensemble du territoire</a:t>
          </a:r>
        </a:p>
      </dsp:txBody>
      <dsp:txXfrm>
        <a:off x="0" y="2787256"/>
        <a:ext cx="6369626" cy="626062"/>
      </dsp:txXfrm>
    </dsp:sp>
    <dsp:sp modelId="{D0B6BD51-5708-4EBC-9774-FC94F692D48E}">
      <dsp:nvSpPr>
        <dsp:cNvPr id="0" name=""/>
        <dsp:cNvSpPr/>
      </dsp:nvSpPr>
      <dsp:spPr>
        <a:xfrm>
          <a:off x="318481" y="2565856"/>
          <a:ext cx="4458738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530" tIns="0" rIns="16853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149 GRAPPES d’analyse </a:t>
          </a:r>
        </a:p>
      </dsp:txBody>
      <dsp:txXfrm>
        <a:off x="340097" y="2587472"/>
        <a:ext cx="4415506" cy="399568"/>
      </dsp:txXfrm>
    </dsp:sp>
    <dsp:sp modelId="{AC8FC0CB-1A62-4262-8707-A38F9FBA2465}">
      <dsp:nvSpPr>
        <dsp:cNvPr id="0" name=""/>
        <dsp:cNvSpPr/>
      </dsp:nvSpPr>
      <dsp:spPr>
        <a:xfrm>
          <a:off x="0" y="3715719"/>
          <a:ext cx="6369626" cy="826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354" tIns="312420" rIns="4943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    A chaque ajout de data ISEC ou ITT  -Recalcul des benchmark  la nuit</a:t>
          </a:r>
        </a:p>
      </dsp:txBody>
      <dsp:txXfrm>
        <a:off x="0" y="3715719"/>
        <a:ext cx="6369626" cy="826875"/>
      </dsp:txXfrm>
    </dsp:sp>
    <dsp:sp modelId="{B6A407CC-EB86-472B-B92D-BE898ACCC784}">
      <dsp:nvSpPr>
        <dsp:cNvPr id="0" name=""/>
        <dsp:cNvSpPr/>
      </dsp:nvSpPr>
      <dsp:spPr>
        <a:xfrm>
          <a:off x="318481" y="3494319"/>
          <a:ext cx="4458738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530" tIns="0" rIns="16853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  Benchmark d'ensemble</a:t>
          </a:r>
        </a:p>
      </dsp:txBody>
      <dsp:txXfrm>
        <a:off x="340097" y="3515935"/>
        <a:ext cx="441550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D7C45-09EF-4213-A899-F92188AC70F5}">
      <dsp:nvSpPr>
        <dsp:cNvPr id="0" name=""/>
        <dsp:cNvSpPr/>
      </dsp:nvSpPr>
      <dsp:spPr>
        <a:xfrm>
          <a:off x="0" y="649902"/>
          <a:ext cx="6369626" cy="3995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354" tIns="895604" rIns="4943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Que pèse le réseau en emplois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Que pèse le réseau en budget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Que pèse le réseau en budget promo com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Avec la valeur temps des équipes au travail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Que pèse le réseau en budget promo com international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/>
            <a:t>Avec la valeur temps des équipes au travail 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/>
        </a:p>
      </dsp:txBody>
      <dsp:txXfrm>
        <a:off x="0" y="649902"/>
        <a:ext cx="6369626" cy="3995775"/>
      </dsp:txXfrm>
    </dsp:sp>
    <dsp:sp modelId="{4E2CD721-A2A6-42E2-8E86-C47EBF6389F5}">
      <dsp:nvSpPr>
        <dsp:cNvPr id="0" name=""/>
        <dsp:cNvSpPr/>
      </dsp:nvSpPr>
      <dsp:spPr>
        <a:xfrm>
          <a:off x="318481" y="15222"/>
          <a:ext cx="4458738" cy="1269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530" tIns="0" rIns="16853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Agrégation du réseau</a:t>
          </a:r>
        </a:p>
      </dsp:txBody>
      <dsp:txXfrm>
        <a:off x="380446" y="77187"/>
        <a:ext cx="4334808" cy="11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DE6B7-4647-42AB-891A-8231EE5F7003}">
      <dsp:nvSpPr>
        <dsp:cNvPr id="0" name=""/>
        <dsp:cNvSpPr/>
      </dsp:nvSpPr>
      <dsp:spPr>
        <a:xfrm>
          <a:off x="0" y="307727"/>
          <a:ext cx="3868443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34" tIns="312420" rIns="3002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 travers des Ateliers « de saisie 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Accompagnement individuel</a:t>
          </a:r>
        </a:p>
      </dsp:txBody>
      <dsp:txXfrm>
        <a:off x="0" y="307727"/>
        <a:ext cx="3868443" cy="850500"/>
      </dsp:txXfrm>
    </dsp:sp>
    <dsp:sp modelId="{62130F2A-854C-4AED-A186-7674F177827F}">
      <dsp:nvSpPr>
        <dsp:cNvPr id="0" name=""/>
        <dsp:cNvSpPr/>
      </dsp:nvSpPr>
      <dsp:spPr>
        <a:xfrm>
          <a:off x="193422" y="62827"/>
          <a:ext cx="270791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353" tIns="0" rIns="1023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Aide à la saisie</a:t>
          </a:r>
        </a:p>
      </dsp:txBody>
      <dsp:txXfrm>
        <a:off x="215038" y="84443"/>
        <a:ext cx="2664678" cy="399568"/>
      </dsp:txXfrm>
    </dsp:sp>
    <dsp:sp modelId="{A92C7C91-8EE6-44E9-84D9-C9D3B1F731C8}">
      <dsp:nvSpPr>
        <dsp:cNvPr id="0" name=""/>
        <dsp:cNvSpPr/>
      </dsp:nvSpPr>
      <dsp:spPr>
        <a:xfrm>
          <a:off x="0" y="1437127"/>
          <a:ext cx="3868443" cy="6260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34" tIns="312420" rIns="3002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Que disent vos tableaux de bord ?</a:t>
          </a:r>
        </a:p>
      </dsp:txBody>
      <dsp:txXfrm>
        <a:off x="0" y="1437127"/>
        <a:ext cx="3868443" cy="626062"/>
      </dsp:txXfrm>
    </dsp:sp>
    <dsp:sp modelId="{D858C194-C708-4623-8396-93D342D35D3B}">
      <dsp:nvSpPr>
        <dsp:cNvPr id="0" name=""/>
        <dsp:cNvSpPr/>
      </dsp:nvSpPr>
      <dsp:spPr>
        <a:xfrm>
          <a:off x="193422" y="1215727"/>
          <a:ext cx="270791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353" tIns="0" rIns="1023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Interpréter les résultats</a:t>
          </a:r>
        </a:p>
      </dsp:txBody>
      <dsp:txXfrm>
        <a:off x="215038" y="1237343"/>
        <a:ext cx="2664678" cy="399568"/>
      </dsp:txXfrm>
    </dsp:sp>
    <dsp:sp modelId="{B8034603-7237-4F0A-BAB5-1095FF94D374}">
      <dsp:nvSpPr>
        <dsp:cNvPr id="0" name=""/>
        <dsp:cNvSpPr/>
      </dsp:nvSpPr>
      <dsp:spPr>
        <a:xfrm>
          <a:off x="0" y="2365590"/>
          <a:ext cx="3868443" cy="1488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34" tIns="312420" rIns="3002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 travers des Ateliers « d’exploitation»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Accompagnement individualisé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Des indicateurs aux plans de changement</a:t>
          </a:r>
        </a:p>
      </dsp:txBody>
      <dsp:txXfrm>
        <a:off x="0" y="2365590"/>
        <a:ext cx="3868443" cy="1488375"/>
      </dsp:txXfrm>
    </dsp:sp>
    <dsp:sp modelId="{7870AB94-12AD-4FB9-80DC-DB08384C8147}">
      <dsp:nvSpPr>
        <dsp:cNvPr id="0" name=""/>
        <dsp:cNvSpPr/>
      </dsp:nvSpPr>
      <dsp:spPr>
        <a:xfrm>
          <a:off x="193422" y="2144190"/>
          <a:ext cx="270791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353" tIns="0" rIns="1023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Exploiter vos tableaux de bord</a:t>
          </a:r>
        </a:p>
      </dsp:txBody>
      <dsp:txXfrm>
        <a:off x="215038" y="2165806"/>
        <a:ext cx="266467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76F50F6-586A-41DC-904B-BDADF3680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9CCF51-E930-404B-8011-8C02A0535A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AB65-1564-4057-8CBB-58CB67C9AAD7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DB4061-C8DB-4D60-A9B3-A9FE329FA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F1C3B-BE9F-4D62-A5AD-7A40BED73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9D01-AD8F-41B6-BBA5-7B445CFE66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07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A310A8-1503-264D-823B-A7517E379DFC}" type="datetimeFigureOut">
              <a:rPr lang="fr-FR" smtClean="0"/>
              <a:pPr/>
              <a:t>12/02/2021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7B440A-BE93-5946-80D4-65929BFC87B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95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440A-BE93-5946-80D4-65929BFC87B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37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440A-BE93-5946-80D4-65929BFC87B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51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Muscler avec les ITT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440A-BE93-5946-80D4-65929BFC87B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67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Schéma validation ou insister sur la double validation (copie écran étapes plateforme)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440A-BE93-5946-80D4-65929BFC87B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6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440A-BE93-5946-80D4-65929BFC87B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5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serviette&#10;&#10;Description générée automatiquement">
            <a:extLst>
              <a:ext uri="{FF2B5EF4-FFF2-40B4-BE49-F238E27FC236}">
                <a16:creationId xmlns:a16="http://schemas.microsoft.com/office/drawing/2014/main" id="{C34661FB-F3F2-4938-BB0D-DA48F0C90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4" name="Image 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BAE5AB53-C0F8-47C1-AB8D-9E2139D01B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7221" y="-47625"/>
            <a:ext cx="2040315" cy="1546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72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940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510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9D415-EC77-49F2-97B7-1515A171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F756C-996F-4232-BD0F-3EC7B130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1BAD5-38C2-4F52-BDAE-F6A5E88D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5F4D8A38-714C-40DC-AA79-A97131F9EC03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BCE422-A166-4E0F-BA39-71B6269A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5764C-006B-4794-A64D-AC6C95D4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A628A98B-B443-4CE4-822A-62ACF1215B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78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034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543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07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53B5B1B-21F1-4F49-919F-CA08ED0C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" y="103789"/>
            <a:ext cx="619619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A5F688-1631-4A0F-86D8-C39AE7A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5" y="6159790"/>
            <a:ext cx="2219442" cy="6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9A3FE-E425-402C-BC4F-363B4B4C0E85}"/>
              </a:ext>
            </a:extLst>
          </p:cNvPr>
          <p:cNvSpPr/>
          <p:nvPr userDrawn="1"/>
        </p:nvSpPr>
        <p:spPr>
          <a:xfrm>
            <a:off x="1" y="1518408"/>
            <a:ext cx="695936" cy="46054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346FA7A-CE65-47E8-93B0-1F1A2715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07" y="6"/>
            <a:ext cx="6084094" cy="576263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551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marL="342882" indent="0" algn="ctr">
              <a:buNone/>
              <a:defRPr sz="2551" b="1">
                <a:latin typeface="Agency FB" panose="020B0503020202020204" pitchFamily="34" charset="0"/>
              </a:defRPr>
            </a:lvl2pPr>
            <a:lvl3pPr marL="685766" indent="0" algn="ctr">
              <a:buNone/>
              <a:defRPr sz="2551" b="1">
                <a:latin typeface="Agency FB" panose="020B0503020202020204" pitchFamily="34" charset="0"/>
              </a:defRPr>
            </a:lvl3pPr>
            <a:lvl4pPr marL="1028649" indent="0" algn="ctr">
              <a:buNone/>
              <a:defRPr sz="2551" b="1">
                <a:latin typeface="Agency FB" panose="020B0503020202020204" pitchFamily="34" charset="0"/>
              </a:defRPr>
            </a:lvl4pPr>
            <a:lvl5pPr marL="1371532" indent="0" algn="ctr">
              <a:buNone/>
              <a:defRPr sz="2551" b="1">
                <a:latin typeface="Agency FB" panose="020B05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946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4DA0-76E6-4A75-BC2F-030D10EC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62AC-420B-4FBA-831B-E76BF6A6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3B6A1-68D6-4115-A041-E222F81C777B}"/>
              </a:ext>
            </a:extLst>
          </p:cNvPr>
          <p:cNvSpPr/>
          <p:nvPr userDrawn="1"/>
        </p:nvSpPr>
        <p:spPr>
          <a:xfrm>
            <a:off x="2018693" y="6191958"/>
            <a:ext cx="7125309" cy="6765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77CC0-5CA1-4923-B82C-07448E3B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50B-7D01-4F86-901C-4B981279C70D}" type="datetime1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9439A-3784-4D38-BE63-207F304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3949-97F8-4D15-88B4-778578A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E4990-FC1E-45BD-9C07-A741BD811B3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22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sition 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218D271-35A1-4313-A0CA-308625712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AE7F5DC-0E7E-4066-9132-CED3B2AF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952630"/>
            <a:ext cx="6686550" cy="1470025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EF55960-B36E-4BDE-A595-772653DF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3600451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128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sition 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218D271-35A1-4313-A0CA-308625712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AE7F5DC-0E7E-4066-9132-CED3B2AF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952630"/>
            <a:ext cx="6686550" cy="1470025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EF55960-B36E-4BDE-A595-772653DF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3600451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69366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ition 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serviette&#10;&#10;Description générée automatiquement">
            <a:extLst>
              <a:ext uri="{FF2B5EF4-FFF2-40B4-BE49-F238E27FC236}">
                <a16:creationId xmlns:a16="http://schemas.microsoft.com/office/drawing/2014/main" id="{C34661FB-F3F2-4938-BB0D-DA48F0C90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4" name="Image 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D6FBE1EA-05F9-49CD-8805-D7E4D1636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7221" y="-47625"/>
            <a:ext cx="2040315" cy="15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73" y="2173360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73" y="1501370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76886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6" y="1510750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7497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6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7" y="1534013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60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12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6488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7" y="1532219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706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6" y="1524005"/>
            <a:ext cx="7460974" cy="346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6" y="5177051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48086A-A9F1-4FEF-8B3A-7216F30D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69" y="196509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6692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311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2331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092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7284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E7BE14-EDBB-4C80-BD7D-2D85CD804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33" r="1"/>
          <a:stretch/>
        </p:blipFill>
        <p:spPr>
          <a:xfrm>
            <a:off x="5" y="-25392"/>
            <a:ext cx="9143999" cy="6908783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764612B-F8D1-4D3A-8881-62C8352459B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-321778" y="3259483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658728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5398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08495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3991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7677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3993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84068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4604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ition 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serviette&#10;&#10;Description générée automatiquement">
            <a:extLst>
              <a:ext uri="{FF2B5EF4-FFF2-40B4-BE49-F238E27FC236}">
                <a16:creationId xmlns:a16="http://schemas.microsoft.com/office/drawing/2014/main" id="{C34661FB-F3F2-4938-BB0D-DA48F0C90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4" name="Image 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2C24FF2C-D7B7-4DBE-A662-260A4418E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7221" y="-47625"/>
            <a:ext cx="2040315" cy="15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7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sition 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218D271-35A1-4313-A0CA-308625712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AE7F5DC-0E7E-4066-9132-CED3B2AF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952630"/>
            <a:ext cx="6686550" cy="1470025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EF55960-B36E-4BDE-A595-772653DF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3600451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843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73787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431D5C2-0B23-6040-866D-DA18AFF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59589823-01DA-4098-85D1-1701197C0E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768" y="2996789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9762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73" y="2173360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73" y="1501370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711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6" y="1510750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1352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6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7" y="1534013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60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12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5177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7" y="1532219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2522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938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6" y="1524005"/>
            <a:ext cx="7460974" cy="346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15/05/2020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6" y="5177051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F9F47B-8F55-41DB-A1BD-8BA4222E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2" y="136529"/>
            <a:ext cx="6237633" cy="76862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780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4" r:id="rId3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0C14B5-F7CC-A44F-8671-C64751C86EC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10800000">
            <a:off x="294031" y="1075350"/>
            <a:ext cx="1028700" cy="1028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DB7311-B2AD-854B-BC77-4C2BE648A0E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58100" y="5237366"/>
            <a:ext cx="1028700" cy="10287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AC61C5-86C0-4DF1-AF8A-9FFED24DC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87083" t="1" b="-2984"/>
          <a:stretch/>
        </p:blipFill>
        <p:spPr>
          <a:xfrm>
            <a:off x="8153400" y="255590"/>
            <a:ext cx="1181100" cy="45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7F26CC8-D808-4B3B-83BD-70EAACF4FAE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524000" y="274639"/>
            <a:ext cx="641076" cy="64107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E074F-A3D3-49AE-8385-A260D96B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98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79C9D-D533-4A84-B192-EFD68E6FE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2AD0C4-A1EE-4F63-BDE7-CA6854CA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47C5-B990-44A8-A28E-F49BA2BD1C5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" name="Image 1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26BCE03F-7BAB-4559-A066-0C3A1F563D3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9629" y="37440"/>
            <a:ext cx="1481312" cy="11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8" r:id="rId7"/>
    <p:sldLayoutId id="2147483689" r:id="rId8"/>
    <p:sldLayoutId id="2147483690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hdr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425303-988E-C048-A05D-192DB561B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87083" t="1" b="-2984"/>
          <a:stretch/>
        </p:blipFill>
        <p:spPr>
          <a:xfrm>
            <a:off x="8153400" y="255590"/>
            <a:ext cx="1181100" cy="4571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DE7A77-4185-934C-8E50-4A28A500FF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524000" y="274639"/>
            <a:ext cx="641076" cy="64107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D3A55-CDA4-4DCB-8334-586B72257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C9752-54D3-4662-9881-C52F6CA4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356E9A-A76B-4782-8B9F-0E3F0218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E0BE-A5D3-4D1D-93F6-C3D6334D724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3" name="Image 2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1C919B3F-32B3-45A5-8DEA-91A3127880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222" y="5541"/>
            <a:ext cx="1451333" cy="11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npilot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5E2F3-4C89-46D1-A9B4-551EBE5BD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8" y="1977660"/>
            <a:ext cx="8450318" cy="21118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PilOT :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l’outil de pilotage des organismes de tourisme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CA2E71-D918-4C01-B9C0-8FE99AD38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6156"/>
            <a:ext cx="6400800" cy="10750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09 mars 2021</a:t>
            </a:r>
          </a:p>
        </p:txBody>
      </p:sp>
    </p:spTree>
    <p:extLst>
      <p:ext uri="{BB962C8B-B14F-4D97-AF65-F5344CB8AC3E}">
        <p14:creationId xmlns:p14="http://schemas.microsoft.com/office/powerpoint/2010/main" val="60722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4444A-57C6-4B3C-BFC4-1B3D23B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8"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78">
                <a:defRPr/>
              </a:pPr>
              <a:t>10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683552-6965-4B23-AAF3-3FAC1476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5" y="204444"/>
            <a:ext cx="6237633" cy="504475"/>
          </a:xfrm>
        </p:spPr>
        <p:txBody>
          <a:bodyPr/>
          <a:lstStyle/>
          <a:p>
            <a:pPr algn="ctr"/>
            <a:r>
              <a:rPr lang="fr-FR" dirty="0"/>
              <a:t>PilOT – Organisation territoriale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85359F-BC71-47D2-BA41-51C681F7786B}"/>
              </a:ext>
            </a:extLst>
          </p:cNvPr>
          <p:cNvSpPr/>
          <p:nvPr/>
        </p:nvSpPr>
        <p:spPr>
          <a:xfrm>
            <a:off x="756745" y="1921520"/>
            <a:ext cx="7535917" cy="1138773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algn="just" defTabSz="914354" fontAlgn="base">
              <a:buFont typeface="Arial" panose="020B0604020202020204" pitchFamily="34" charset="0"/>
              <a:buChar char="•"/>
              <a:defRPr/>
            </a:pPr>
            <a:r>
              <a:rPr lang="fr-FR" sz="1700" kern="0" dirty="0">
                <a:solidFill>
                  <a:srgbClr val="666666"/>
                </a:solidFill>
                <a:latin typeface="+mj-lt"/>
              </a:rPr>
              <a:t>La démarche est animée par des </a:t>
            </a: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acteurs (les relais et réseaux territoriaux &amp; les consultants PilOT) formés et habilités</a:t>
            </a:r>
          </a:p>
          <a:p>
            <a:pPr algn="just" defTabSz="914354" fontAlgn="base">
              <a:buFont typeface="Arial" panose="020B0604020202020204" pitchFamily="34" charset="0"/>
              <a:buChar char="•"/>
              <a:defRPr/>
            </a:pP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 PilOT déploie </a:t>
            </a:r>
            <a:r>
              <a:rPr lang="fr-FR" sz="1700" kern="0" dirty="0">
                <a:solidFill>
                  <a:srgbClr val="666666"/>
                </a:solidFill>
                <a:latin typeface="+mj-lt"/>
              </a:rPr>
              <a:t>sur ces bases </a:t>
            </a: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dans chaque territoire, local, départemental ou régional </a:t>
            </a:r>
            <a:r>
              <a:rPr lang="fr-FR" sz="1700" kern="0" dirty="0">
                <a:solidFill>
                  <a:srgbClr val="666666"/>
                </a:solidFill>
                <a:latin typeface="+mj-lt"/>
              </a:rPr>
              <a:t>une démarche de progrès</a:t>
            </a:r>
            <a:endParaRPr lang="fr-FR" sz="17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91CC5B-C7CF-458D-96E7-6B93FF548B03}"/>
              </a:ext>
            </a:extLst>
          </p:cNvPr>
          <p:cNvSpPr txBox="1"/>
          <p:nvPr/>
        </p:nvSpPr>
        <p:spPr>
          <a:xfrm>
            <a:off x="756745" y="3369083"/>
            <a:ext cx="7535917" cy="2446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700" kern="0" dirty="0">
                <a:solidFill>
                  <a:srgbClr val="666666"/>
                </a:solidFill>
                <a:latin typeface="+mj-lt"/>
              </a:rPr>
              <a:t>Dans chaque département, chaque région, les relais et réseaux animent des ateliers avec les OT.</a:t>
            </a:r>
          </a:p>
          <a:p>
            <a:r>
              <a:rPr lang="fr-FR" sz="1700" b="1" dirty="0">
                <a:ea typeface="Tahoma" panose="020B0604030504040204" pitchFamily="34" charset="0"/>
                <a:cs typeface="Tahoma" panose="020B0604030504040204" pitchFamily="34" charset="0"/>
              </a:rPr>
              <a:t>Plusieurs avantages : 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Optimisation du temps </a:t>
            </a:r>
            <a:r>
              <a:rPr lang="fr-FR" sz="1700" kern="0" dirty="0">
                <a:solidFill>
                  <a:srgbClr val="666666"/>
                </a:solidFill>
                <a:latin typeface="+mj-lt"/>
              </a:rPr>
              <a:t>de tous puisqu’en une demi-journée les ISEC et les ITT seront en place pour chaque OT présent.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Garantie de bonnes pratiques</a:t>
            </a:r>
            <a:r>
              <a:rPr lang="fr-FR" sz="170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kern="0" dirty="0">
                <a:solidFill>
                  <a:srgbClr val="666666"/>
                </a:solidFill>
                <a:latin typeface="+mj-lt"/>
              </a:rPr>
              <a:t>avec un alignement des pratiques naturelles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fr-FR" sz="1700" kern="0" dirty="0">
                <a:solidFill>
                  <a:srgbClr val="666666"/>
                </a:solidFill>
                <a:latin typeface="+mj-lt"/>
              </a:rPr>
              <a:t>Une </a:t>
            </a:r>
            <a:r>
              <a:rPr lang="fr-FR" sz="1700" b="1" kern="0" dirty="0">
                <a:solidFill>
                  <a:srgbClr val="EE7008"/>
                </a:solidFill>
                <a:latin typeface="+mj-lt"/>
              </a:rPr>
              <a:t>sécurisation de la validation des données </a:t>
            </a:r>
            <a:r>
              <a:rPr lang="fr-FR" sz="1700" kern="0" dirty="0">
                <a:solidFill>
                  <a:srgbClr val="666666"/>
                </a:solidFill>
                <a:latin typeface="+mj-lt"/>
              </a:rPr>
              <a:t>primordiale pour la solidité des résultats obtenus !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ED15348-49EE-4D18-BF84-CAE53206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CC3E304B-3E1E-4EB0-91CA-B7EF940A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50520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E86113-6BF3-4535-B9D8-52543799F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Découverte de la plateforme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BAEB997-9B9B-48B2-9CB0-FFA9E01BC583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973B7B-B812-7A4D-A56D-186368EE2DB4}" type="slidenum">
              <a:rPr lang="fr-FR" sz="1200">
                <a:solidFill>
                  <a:prstClr val="black">
                    <a:tint val="75000"/>
                  </a:prstClr>
                </a:solidFill>
                <a:latin typeface="Arial"/>
              </a:rPr>
              <a:pPr algn="r">
                <a:defRPr/>
              </a:pPr>
              <a:t>11</a:t>
            </a:fld>
            <a:endParaRPr lang="fr-FR" sz="12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6659540C-CFE3-4D3F-AE37-7333F967A42B}"/>
              </a:ext>
            </a:extLst>
          </p:cNvPr>
          <p:cNvSpPr txBox="1">
            <a:spLocks/>
          </p:cNvSpPr>
          <p:nvPr/>
        </p:nvSpPr>
        <p:spPr>
          <a:xfrm>
            <a:off x="89456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02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96C952-71C3-4110-B49A-72508DB2B457}"/>
              </a:ext>
            </a:extLst>
          </p:cNvPr>
          <p:cNvSpPr/>
          <p:nvPr/>
        </p:nvSpPr>
        <p:spPr>
          <a:xfrm>
            <a:off x="1270578" y="4780610"/>
            <a:ext cx="6626939" cy="1015151"/>
          </a:xfrm>
          <a:prstGeom prst="rect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https://adnpilot.fr/</a:t>
            </a:r>
            <a:endParaRPr lang="fr-FR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EBD6BD-B6F9-4ECD-96D3-785B848CE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00" y="1693023"/>
            <a:ext cx="2760639" cy="29316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C2A72A-962B-41C9-B220-BAAFFBD01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32" y="1541604"/>
            <a:ext cx="3071019" cy="3103344"/>
          </a:xfrm>
          <a:prstGeom prst="rect">
            <a:avLst/>
          </a:prstGeom>
        </p:spPr>
      </p:pic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0449618-0462-4AE8-B347-92468A9B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78">
                <a:defRPr/>
              </a:pPr>
              <a:t>12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D178F903-B3A7-418B-B65F-A8F8B3B6E8F8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Une plateforme dédiée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80EACB-0F5E-4995-98AE-BF1F2EF1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F76DF6B1-237B-460A-8EF0-47526ECD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44453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E86113-6BF3-4535-B9D8-52543799F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30" y="1952628"/>
            <a:ext cx="6686551" cy="2340595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Fiche ISEC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tableau de bord ISEC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BAEB997-9B9B-48B2-9CB0-FFA9E01BC583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973B7B-B812-7A4D-A56D-186368EE2DB4}" type="slidenum">
              <a:rPr lang="fr-FR" sz="1200">
                <a:solidFill>
                  <a:prstClr val="black">
                    <a:tint val="75000"/>
                  </a:prstClr>
                </a:solidFill>
                <a:latin typeface="Arial"/>
              </a:rPr>
              <a:pPr algn="r">
                <a:defRPr/>
              </a:pPr>
              <a:t>13</a:t>
            </a:fld>
            <a:endParaRPr lang="fr-FR" sz="12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79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7B46A4-5E68-44D7-993C-986F400F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49"/>
            <a:ext cx="9144000" cy="4993253"/>
          </a:xfrm>
          <a:prstGeom prst="rect">
            <a:avLst/>
          </a:prstGeom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176E3A44-7B7A-4938-8284-E273AFA6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78">
                <a:defRPr/>
              </a:pPr>
              <a:t>14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C0884FF9-2041-4020-9138-61211CC70508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exemple ISEC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654EBB96-4B9D-4EC1-A782-B7ECA44D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5D43C32-E774-4910-80E7-237E7EA8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162370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BAEB997-9B9B-48B2-9CB0-FFA9E01BC583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973B7B-B812-7A4D-A56D-186368EE2DB4}" type="slidenum">
              <a:rPr lang="fr-FR" sz="1200">
                <a:solidFill>
                  <a:prstClr val="black">
                    <a:tint val="75000"/>
                  </a:prstClr>
                </a:solidFill>
                <a:latin typeface="Arial"/>
              </a:rPr>
              <a:pPr algn="r">
                <a:defRPr/>
              </a:pPr>
              <a:t>15</a:t>
            </a:fld>
            <a:endParaRPr lang="fr-FR" sz="12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7B5080A5-4296-46B3-B0B1-42FBA0AEC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30" y="1952628"/>
            <a:ext cx="6686551" cy="2340595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Fiche ITT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tableau de bord ITT</a:t>
            </a:r>
          </a:p>
        </p:txBody>
      </p:sp>
    </p:spTree>
    <p:extLst>
      <p:ext uri="{BB962C8B-B14F-4D97-AF65-F5344CB8AC3E}">
        <p14:creationId xmlns:p14="http://schemas.microsoft.com/office/powerpoint/2010/main" val="330625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2FA93E-7BFE-4D43-A497-53B575DD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226"/>
            <a:ext cx="9144000" cy="5039559"/>
          </a:xfrm>
          <a:prstGeom prst="rect">
            <a:avLst/>
          </a:prstGeom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24D7327-589F-45C0-B0BC-70BC8FEB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78">
                <a:defRPr/>
              </a:pPr>
              <a:t>16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ED8EE683-CC73-45E8-8B84-A92DD2F40756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exemple ITT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005AA662-6EDD-45DF-B84A-D7847920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6F71890-E7CF-4C35-90ED-E7920080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7737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21890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E86113-6BF3-4535-B9D8-52543799F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Module de comparaison /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BAEB997-9B9B-48B2-9CB0-FFA9E01BC583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973B7B-B812-7A4D-A56D-186368EE2DB4}" type="slidenum">
              <a:rPr lang="fr-FR" sz="1200">
                <a:solidFill>
                  <a:prstClr val="black">
                    <a:tint val="75000"/>
                  </a:prstClr>
                </a:solidFill>
                <a:latin typeface="Arial"/>
              </a:rPr>
              <a:pPr algn="r">
                <a:defRPr/>
              </a:pPr>
              <a:t>17</a:t>
            </a:fld>
            <a:endParaRPr lang="fr-FR" sz="12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1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D537B5F6-5A87-465A-A485-4B075716E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751365"/>
              </p:ext>
            </p:extLst>
          </p:nvPr>
        </p:nvGraphicFramePr>
        <p:xfrm>
          <a:off x="1265421" y="1397001"/>
          <a:ext cx="6369627" cy="466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A8CB923E-E506-431B-9FE8-4903621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3079" y="6356353"/>
            <a:ext cx="2844800" cy="365125"/>
          </a:xfrm>
        </p:spPr>
        <p:txBody>
          <a:bodyPr/>
          <a:lstStyle/>
          <a:p>
            <a:fld id="{E0973B7B-B812-7A4D-A56D-186368EE2DB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4" name="Titre 4">
            <a:extLst>
              <a:ext uri="{FF2B5EF4-FFF2-40B4-BE49-F238E27FC236}">
                <a16:creationId xmlns:a16="http://schemas.microsoft.com/office/drawing/2014/main" id="{B68DBA5E-CDBD-4608-99C5-341E9BE96778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module benchmark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BC0F3953-6822-4955-87BD-C137983A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B2E80B17-4798-4A45-8E62-DE07B621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77140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491C97-7972-4B23-9C53-4FAECB3F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4" y="1825625"/>
            <a:ext cx="7840251" cy="4351339"/>
          </a:xfrm>
          <a:prstGeom prst="rect">
            <a:avLst/>
          </a:prstGeom>
          <a:noFill/>
        </p:spPr>
      </p:pic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A0E71B18-E06E-439A-80DA-B65A8611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B70E12-8C21-4202-97D9-5019AC92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6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19</a:t>
            </a:fld>
            <a:endParaRPr lang="fr-FR"/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E99A56D9-3246-47CE-8A44-3EE3882945EB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module benchmark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105ABE6-9BA0-4384-B476-89CB8C5E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930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5" y="276363"/>
            <a:ext cx="6237633" cy="514749"/>
          </a:xfrm>
        </p:spPr>
        <p:txBody>
          <a:bodyPr/>
          <a:lstStyle/>
          <a:p>
            <a:pPr algn="ctr"/>
            <a:r>
              <a:rPr lang="fr-FR" dirty="0"/>
              <a:t>PilOT – le concept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5F568FF6-FBA6-4C83-8351-1FD39575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1715CA-1174-486A-B451-B5662BF12C4B}"/>
              </a:ext>
            </a:extLst>
          </p:cNvPr>
          <p:cNvSpPr txBox="1"/>
          <p:nvPr/>
        </p:nvSpPr>
        <p:spPr>
          <a:xfrm>
            <a:off x="853910" y="1445682"/>
            <a:ext cx="7303775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Notre métier est d’être utile au territoire, </a:t>
            </a:r>
            <a:b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faire effet levier en générant des impacts favorables </a:t>
            </a:r>
          </a:p>
          <a:p>
            <a:pPr algn="ctr"/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 notre territoire en termes d’emplois, </a:t>
            </a:r>
          </a:p>
          <a:p>
            <a:pPr algn="ctr"/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d’activité économique, d’aménagement, de compétences territoriales, tout en prenant soin de nos environnements naturels et écologiques…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D6EF9DB-85DC-4754-89CE-A660D3CD30DF}"/>
              </a:ext>
            </a:extLst>
          </p:cNvPr>
          <p:cNvCxnSpPr>
            <a:cxnSpLocks/>
          </p:cNvCxnSpPr>
          <p:nvPr/>
        </p:nvCxnSpPr>
        <p:spPr>
          <a:xfrm>
            <a:off x="4672197" y="3421610"/>
            <a:ext cx="0" cy="9271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2C698E1-AD6E-4F26-91D3-418EF71C40C5}"/>
              </a:ext>
            </a:extLst>
          </p:cNvPr>
          <p:cNvSpPr txBox="1"/>
          <p:nvPr/>
        </p:nvSpPr>
        <p:spPr>
          <a:xfrm>
            <a:off x="853910" y="4396692"/>
            <a:ext cx="73037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Notre vrai métier ce sont les impacts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3C88D5-38C6-4B3F-9137-B0E3E549C6AE}"/>
              </a:ext>
            </a:extLst>
          </p:cNvPr>
          <p:cNvSpPr txBox="1"/>
          <p:nvPr/>
        </p:nvSpPr>
        <p:spPr>
          <a:xfrm>
            <a:off x="457204" y="5229507"/>
            <a:ext cx="87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pilOT est un premier pas sur cette trajectoire. </a:t>
            </a:r>
          </a:p>
        </p:txBody>
      </p:sp>
    </p:spTree>
    <p:extLst>
      <p:ext uri="{BB962C8B-B14F-4D97-AF65-F5344CB8AC3E}">
        <p14:creationId xmlns:p14="http://schemas.microsoft.com/office/powerpoint/2010/main" val="84016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9AB19ED-86CC-4BF2-BF90-AD37F2D80296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20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51466C55-EF0C-4345-B72E-226F10560DD8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module benchmark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F20BB64D-0BE5-481B-A62F-C66E99966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974827"/>
              </p:ext>
            </p:extLst>
          </p:nvPr>
        </p:nvGraphicFramePr>
        <p:xfrm>
          <a:off x="1706125" y="1397001"/>
          <a:ext cx="6369627" cy="466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1CBE4638-84C5-4C8A-9840-A4946358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0C48CEB9-7D75-4AC9-B16B-EB4EC052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9485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E86113-6BF3-4535-B9D8-52543799F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 lancer dans PilOT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BAEB997-9B9B-48B2-9CB0-FFA9E01BC583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973B7B-B812-7A4D-A56D-186368EE2DB4}" type="slidenum">
              <a:rPr lang="fr-FR" sz="1200">
                <a:solidFill>
                  <a:prstClr val="black">
                    <a:tint val="75000"/>
                  </a:prstClr>
                </a:solidFill>
                <a:latin typeface="Arial"/>
              </a:rPr>
              <a:pPr algn="r">
                <a:defRPr/>
              </a:pPr>
              <a:t>21</a:t>
            </a:fld>
            <a:endParaRPr lang="fr-FR" sz="12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09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9305523-8B9A-4F13-BE63-AE133EF6C1E6}"/>
              </a:ext>
            </a:extLst>
          </p:cNvPr>
          <p:cNvSpPr/>
          <p:nvPr/>
        </p:nvSpPr>
        <p:spPr>
          <a:xfrm>
            <a:off x="861516" y="1909258"/>
            <a:ext cx="6511771" cy="9787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300" dirty="0">
                <a:latin typeface="Trebuchet MS" panose="020B0603020202020204" pitchFamily="34" charset="0"/>
              </a:rPr>
              <a:t>2 préalables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01A28DA-D2F7-4698-BD6C-FB0B909A2275}"/>
              </a:ext>
            </a:extLst>
          </p:cNvPr>
          <p:cNvSpPr/>
          <p:nvPr/>
        </p:nvSpPr>
        <p:spPr>
          <a:xfrm>
            <a:off x="889258" y="4386130"/>
            <a:ext cx="4240199" cy="82562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Vous êtes identifié comme interlocuteur clé pour ADN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C16E4B4-D499-4ECF-A068-4BD2066CB1D9}"/>
              </a:ext>
            </a:extLst>
          </p:cNvPr>
          <p:cNvSpPr/>
          <p:nvPr/>
        </p:nvSpPr>
        <p:spPr>
          <a:xfrm>
            <a:off x="889258" y="3263687"/>
            <a:ext cx="4240199" cy="8256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Vous êtes adhérent ADN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3CA954B-6D69-4EF5-A73E-B9B1BCCBEACF}"/>
              </a:ext>
            </a:extLst>
          </p:cNvPr>
          <p:cNvSpPr/>
          <p:nvPr/>
        </p:nvSpPr>
        <p:spPr>
          <a:xfrm>
            <a:off x="5282591" y="3380734"/>
            <a:ext cx="1098612" cy="6452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/>
              <a:t>SINON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3DF7003-807C-42BE-BCE0-4935D5E30A8A}"/>
              </a:ext>
            </a:extLst>
          </p:cNvPr>
          <p:cNvSpPr/>
          <p:nvPr/>
        </p:nvSpPr>
        <p:spPr>
          <a:xfrm>
            <a:off x="6381203" y="3179714"/>
            <a:ext cx="1791400" cy="10260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/>
              <a:t>Devenez Adhérent !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126BC4B-0FF8-4E3E-B3BE-E077D2A065A6}"/>
              </a:ext>
            </a:extLst>
          </p:cNvPr>
          <p:cNvSpPr/>
          <p:nvPr/>
        </p:nvSpPr>
        <p:spPr>
          <a:xfrm>
            <a:off x="5263727" y="4480459"/>
            <a:ext cx="1098612" cy="6452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/>
              <a:t>SINON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3D9475D-1F88-493D-AADD-E4A9F502401C}"/>
              </a:ext>
            </a:extLst>
          </p:cNvPr>
          <p:cNvSpPr/>
          <p:nvPr/>
        </p:nvSpPr>
        <p:spPr>
          <a:xfrm>
            <a:off x="6362340" y="4279440"/>
            <a:ext cx="1908363" cy="10260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/>
              <a:t>Demandez à Mathieu Daubon de vous identifier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C86FCC44-4816-4D39-A436-A08EE12CFBEC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22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F939FBA4-12F2-409B-94FC-20C5B73B7410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démarrer sa saisie</a:t>
            </a:r>
          </a:p>
        </p:txBody>
      </p:sp>
      <p:sp>
        <p:nvSpPr>
          <p:cNvPr id="17" name="Espace réservé de la date 1">
            <a:extLst>
              <a:ext uri="{FF2B5EF4-FFF2-40B4-BE49-F238E27FC236}">
                <a16:creationId xmlns:a16="http://schemas.microsoft.com/office/drawing/2014/main" id="{9C482484-BE8C-4EED-83EC-FBB179B4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8780FC60-EB50-4C7E-8DF2-EA799FB0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6686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45578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0F34AE-7917-4B80-96CB-8A1A65983B69}"/>
              </a:ext>
            </a:extLst>
          </p:cNvPr>
          <p:cNvSpPr/>
          <p:nvPr/>
        </p:nvSpPr>
        <p:spPr>
          <a:xfrm>
            <a:off x="596552" y="2137234"/>
            <a:ext cx="2390312" cy="34689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La place clé des relais</a:t>
            </a:r>
          </a:p>
          <a:p>
            <a:pPr algn="ctr"/>
            <a:endParaRPr lang="fr-FR" sz="2700" dirty="0"/>
          </a:p>
          <a:p>
            <a:pPr algn="ctr"/>
            <a:r>
              <a:rPr lang="fr-FR" sz="2700" dirty="0"/>
              <a:t>62 relais formés et habilités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6E1D46D-32C7-4984-B514-25651631B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626881"/>
              </p:ext>
            </p:extLst>
          </p:nvPr>
        </p:nvGraphicFramePr>
        <p:xfrm>
          <a:off x="4356248" y="1949757"/>
          <a:ext cx="3868443" cy="391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B7EC140-B773-40F3-B269-4BDCDBC13405}"/>
              </a:ext>
            </a:extLst>
          </p:cNvPr>
          <p:cNvSpPr/>
          <p:nvPr/>
        </p:nvSpPr>
        <p:spPr>
          <a:xfrm>
            <a:off x="2844151" y="2536730"/>
            <a:ext cx="1447732" cy="28097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C04F987D-5D02-4F09-8B22-F49176160D46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23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631EF7A3-6B7C-4FD9-97E6-7F22A17AA8A1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démarrer sa saisie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5DC8C775-0121-4420-82B1-3208785F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6E55527E-870E-43D5-A48A-2CD5EF6B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128109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5E2F3-4C89-46D1-A9B4-551EBE5BD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br>
              <a:rPr lang="fr-FR" sz="2800" dirty="0"/>
            </a:br>
            <a:r>
              <a:rPr lang="fr-FR" dirty="0"/>
              <a:t>Le projet PilOT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CA2E71-D918-4C01-B9C0-8FE99AD38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77056"/>
            <a:ext cx="7772400" cy="16198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09 mars 2021</a:t>
            </a:r>
          </a:p>
        </p:txBody>
      </p:sp>
    </p:spTree>
    <p:extLst>
      <p:ext uri="{BB962C8B-B14F-4D97-AF65-F5344CB8AC3E}">
        <p14:creationId xmlns:p14="http://schemas.microsoft.com/office/powerpoint/2010/main" val="35034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5" y="276363"/>
            <a:ext cx="6237633" cy="514749"/>
          </a:xfrm>
        </p:spPr>
        <p:txBody>
          <a:bodyPr/>
          <a:lstStyle/>
          <a:p>
            <a:pPr algn="ctr"/>
            <a:r>
              <a:rPr lang="fr-FR" dirty="0"/>
              <a:t>PilOT – le concept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86BD49-22E8-420B-A4D9-21A25D741B31}"/>
              </a:ext>
            </a:extLst>
          </p:cNvPr>
          <p:cNvSpPr txBox="1"/>
          <p:nvPr/>
        </p:nvSpPr>
        <p:spPr>
          <a:xfrm>
            <a:off x="682643" y="1545373"/>
            <a:ext cx="7680525" cy="2431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700" dirty="0"/>
              <a:t>PilOT vous dote d’indicateurs utiles :</a:t>
            </a:r>
          </a:p>
          <a:p>
            <a:pPr marL="285737" indent="-285737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700" dirty="0"/>
              <a:t>Valeur de la journée travaillée</a:t>
            </a:r>
          </a:p>
          <a:p>
            <a:pPr marL="285737" indent="-285737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700" dirty="0"/>
              <a:t>Montant de la subvention versée par habitant</a:t>
            </a:r>
          </a:p>
          <a:p>
            <a:pPr marL="285737" indent="-285737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700" dirty="0"/>
              <a:t>Utilisation des ressources pour chacune des missions</a:t>
            </a:r>
          </a:p>
          <a:p>
            <a:pPr marL="285737" indent="-285737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700" dirty="0"/>
              <a:t>Taux de fonction touristique</a:t>
            </a:r>
          </a:p>
          <a:p>
            <a:pPr marL="285737" indent="-285737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700" dirty="0"/>
              <a:t>Productivité fiscale des lits marchands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E9A337-7E1A-4206-93CB-69CBE54D7C75}"/>
              </a:ext>
            </a:extLst>
          </p:cNvPr>
          <p:cNvSpPr txBox="1"/>
          <p:nvPr/>
        </p:nvSpPr>
        <p:spPr>
          <a:xfrm>
            <a:off x="685651" y="4063637"/>
            <a:ext cx="76805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Autant de valeurs qui pour elles-mêmes ou pour la comparaison entre pairs sont des éléments stratégiquement déterminants pour le pilotage de nos structures.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9C65511-05D7-446F-9185-DFE8E0254FE8}"/>
              </a:ext>
            </a:extLst>
          </p:cNvPr>
          <p:cNvSpPr txBox="1"/>
          <p:nvPr/>
        </p:nvSpPr>
        <p:spPr>
          <a:xfrm>
            <a:off x="672369" y="5118512"/>
            <a:ext cx="76805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PilOT vous aide progressivement à mieux </a:t>
            </a:r>
          </a:p>
          <a:p>
            <a:pPr algn="ctr"/>
            <a:r>
              <a:rPr lang="fr-FR" dirty="0">
                <a:solidFill>
                  <a:schemeClr val="accent2"/>
                </a:solidFill>
              </a:rPr>
              <a:t>rendre compte de votre utilité territoriale.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8C3EA9-ED10-46D2-AEB1-891946C80AA2}"/>
              </a:ext>
            </a:extLst>
          </p:cNvPr>
          <p:cNvSpPr/>
          <p:nvPr/>
        </p:nvSpPr>
        <p:spPr>
          <a:xfrm>
            <a:off x="10109771" y="4251835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B5C96CDC-5BBB-4DDA-912F-6AFFC9B2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F7A67139-F492-409A-AC41-BA089D52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205051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PilOT – Pour qui et pour quoi faire ?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602BCF51-D4E0-44AC-B0C9-059C1C2F2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649429"/>
              </p:ext>
            </p:extLst>
          </p:nvPr>
        </p:nvGraphicFramePr>
        <p:xfrm>
          <a:off x="1333772" y="1358859"/>
          <a:ext cx="6228067" cy="47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5D5DCFA5-74F9-4F60-BBB3-BE630E109362}"/>
              </a:ext>
            </a:extLst>
          </p:cNvPr>
          <p:cNvSpPr txBox="1"/>
          <p:nvPr/>
        </p:nvSpPr>
        <p:spPr>
          <a:xfrm>
            <a:off x="1500530" y="899232"/>
            <a:ext cx="588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les Offices de Tourisme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8A5013FC-7AC1-422B-B3B2-DD79696B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9B759DF1-96A6-47BA-9FC2-6A7F868B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312181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PilOT – Présentation globale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5A78C6E-FCA1-482D-A265-B55EDA43D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457254"/>
              </p:ext>
            </p:extLst>
          </p:nvPr>
        </p:nvGraphicFramePr>
        <p:xfrm>
          <a:off x="1439424" y="1615712"/>
          <a:ext cx="6204551" cy="429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8687A0E-D946-45E9-A178-94F9B39980B5}"/>
              </a:ext>
            </a:extLst>
          </p:cNvPr>
          <p:cNvSpPr txBox="1"/>
          <p:nvPr/>
        </p:nvSpPr>
        <p:spPr>
          <a:xfrm>
            <a:off x="904633" y="1156084"/>
            <a:ext cx="736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ADN Tourisme et les Relais/réseaux Territoriaux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890CE84-E5B5-4500-912C-E192F535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62156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3532D60-CADB-4C68-A50E-682A53F9ED42}"/>
              </a:ext>
            </a:extLst>
          </p:cNvPr>
          <p:cNvSpPr txBox="1">
            <a:spLocks/>
          </p:cNvSpPr>
          <p:nvPr/>
        </p:nvSpPr>
        <p:spPr>
          <a:xfrm>
            <a:off x="6553200" y="63669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6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51DD26F-6C85-4C10-B37E-524FC574B5F5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ISEC : définition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DE35C-2555-4E41-B3E4-1A8D15571ABA}"/>
              </a:ext>
            </a:extLst>
          </p:cNvPr>
          <p:cNvSpPr/>
          <p:nvPr/>
        </p:nvSpPr>
        <p:spPr>
          <a:xfrm>
            <a:off x="697590" y="1579126"/>
            <a:ext cx="7521383" cy="286232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EE7008"/>
                </a:solidFill>
                <a:latin typeface="+mj-lt"/>
              </a:rPr>
              <a:t>Les Indicateurs Socioéconomiques Clés rendent compte du fonctionnement de votre Organisme de Tourisme</a:t>
            </a:r>
            <a:r>
              <a:rPr lang="fr-FR" b="1" kern="0" dirty="0">
                <a:solidFill>
                  <a:srgbClr val="666666"/>
                </a:solidFill>
                <a:latin typeface="+mj-lt"/>
              </a:rPr>
              <a:t> : 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fr-FR" kern="0" dirty="0">
              <a:solidFill>
                <a:srgbClr val="666666"/>
              </a:solidFill>
              <a:latin typeface="+mj-lt"/>
            </a:endParaRPr>
          </a:p>
          <a:p>
            <a:pPr marL="742913" lvl="1" indent="-285737"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Ressources et ventilation des ressources</a:t>
            </a:r>
          </a:p>
          <a:p>
            <a:pPr marL="742913" lvl="1" indent="-285737"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Utilisation des ressources et ventilation</a:t>
            </a:r>
          </a:p>
          <a:p>
            <a:pPr marL="742913" lvl="1" indent="-285737"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Valorisation du personnel </a:t>
            </a:r>
          </a:p>
          <a:p>
            <a:pPr marL="742913" lvl="1" indent="-285737"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Mais aussi : </a:t>
            </a:r>
          </a:p>
          <a:p>
            <a:pPr marL="1200091" lvl="2" indent="-285737">
              <a:buFont typeface="Wingdings" panose="05000000000000000000" pitchFamily="2" charset="2"/>
              <a:buChar char="ü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Subvention par habitant  </a:t>
            </a:r>
          </a:p>
          <a:p>
            <a:pPr marL="1200091" lvl="2" indent="-285737">
              <a:buFont typeface="Wingdings" panose="05000000000000000000" pitchFamily="2" charset="2"/>
              <a:buChar char="ü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Valeur d’une journée de travail</a:t>
            </a:r>
          </a:p>
          <a:p>
            <a:pPr marL="1200091" lvl="2" indent="-285737">
              <a:buFont typeface="Wingdings" panose="05000000000000000000" pitchFamily="2" charset="2"/>
              <a:buChar char="ü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9C107-4716-491C-B1DA-B56213C9105D}"/>
              </a:ext>
            </a:extLst>
          </p:cNvPr>
          <p:cNvSpPr/>
          <p:nvPr/>
        </p:nvSpPr>
        <p:spPr>
          <a:xfrm>
            <a:off x="689350" y="4820728"/>
            <a:ext cx="7521383" cy="646331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EE7008"/>
                </a:solidFill>
                <a:latin typeface="+mj-lt"/>
              </a:rPr>
              <a:t>Les ISEC permettent de s’apprécier entre structures sur la base d’indicateurs normés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DC96A4EF-7BF1-460F-A2F8-A6DAF689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78E921DC-92C2-4FD3-A971-2E08655C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25761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2BA740-ECF9-4C26-971F-B3C7D5E58C0F}"/>
              </a:ext>
            </a:extLst>
          </p:cNvPr>
          <p:cNvGraphicFramePr/>
          <p:nvPr/>
        </p:nvGraphicFramePr>
        <p:xfrm>
          <a:off x="984504" y="1481328"/>
          <a:ext cx="7171944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16C8B3E-874A-4EA7-AD91-13F0878FB58C}"/>
              </a:ext>
            </a:extLst>
          </p:cNvPr>
          <p:cNvSpPr/>
          <p:nvPr/>
        </p:nvSpPr>
        <p:spPr>
          <a:xfrm>
            <a:off x="3912349" y="3750682"/>
            <a:ext cx="3245309" cy="447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D17D907-72A6-49E3-9DC5-3B4AE560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178">
                <a:defRPr/>
              </a:pPr>
              <a:t>7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475842A7-2247-41A1-9D54-31F1AED4A488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Les 8 catégories d’ISEC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97736C47-0D9D-4EFA-9353-8A8BD2DD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BA818E2-19D2-4F23-83F0-17E3C6AE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11595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0508E8-C88B-4084-A1F1-49403FAF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4990-FC1E-45BD-9C07-A741BD811B3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B2CFF3D8-588C-4D92-8365-9688A08D584B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8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52FD3FBC-9349-49D8-A620-AAF611681D93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ITT : définition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30C91E-4036-48E6-BDF5-CC888145C921}"/>
              </a:ext>
            </a:extLst>
          </p:cNvPr>
          <p:cNvSpPr/>
          <p:nvPr/>
        </p:nvSpPr>
        <p:spPr>
          <a:xfrm>
            <a:off x="697590" y="2147537"/>
            <a:ext cx="7521383" cy="1477328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285737" indent="-285737" algn="just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666666"/>
                </a:solidFill>
                <a:latin typeface="+mj-lt"/>
              </a:rPr>
              <a:t>L’Indice de Touristicité (IT) synthétise le potentiel touristique du territoire.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b="1" kern="0" dirty="0">
                <a:solidFill>
                  <a:srgbClr val="EE7008"/>
                </a:solidFill>
                <a:latin typeface="+mj-lt"/>
              </a:rPr>
              <a:t>Cet Indice de Touristicité Territorial permet de constituer des grappes de territoires homogènes.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52E6D-62D5-49C8-82CA-4A1A7566FAB7}"/>
              </a:ext>
            </a:extLst>
          </p:cNvPr>
          <p:cNvSpPr/>
          <p:nvPr/>
        </p:nvSpPr>
        <p:spPr>
          <a:xfrm>
            <a:off x="689350" y="4029892"/>
            <a:ext cx="7521383" cy="646331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285737" indent="-285737" algn="just">
              <a:buFont typeface="Arial" panose="020B0604020202020204" pitchFamily="34" charset="0"/>
              <a:buChar char="•"/>
            </a:pPr>
            <a:r>
              <a:rPr lang="fr-FR" b="1" kern="0" dirty="0">
                <a:solidFill>
                  <a:srgbClr val="EE7008"/>
                </a:solidFill>
                <a:latin typeface="+mj-lt"/>
              </a:rPr>
              <a:t>Il permet aux Organismes de Tourisme, de comparer leurs performances en fonction de territoires comparables.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9A7092EC-3EA0-4ACC-8648-DC6AEF90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C265BD-A707-4466-BC69-40B61EF9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227498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B2CFF3D8-588C-4D92-8365-9688A08D584B}"/>
              </a:ext>
            </a:extLst>
          </p:cNvPr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973B7B-B812-7A4D-A56D-186368EE2DB4}" type="slidenum">
              <a:rPr lang="fr-FR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9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113B2C65-EF92-44F7-80D8-28B4D40650E3}"/>
              </a:ext>
            </a:extLst>
          </p:cNvPr>
          <p:cNvSpPr txBox="1">
            <a:spLocks/>
          </p:cNvSpPr>
          <p:nvPr/>
        </p:nvSpPr>
        <p:spPr>
          <a:xfrm>
            <a:off x="2438405" y="278878"/>
            <a:ext cx="6237633" cy="5044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PilOT – Le mode de calcul de l’ITT</a:t>
            </a:r>
          </a:p>
        </p:txBody>
      </p:sp>
      <p:sp>
        <p:nvSpPr>
          <p:cNvPr id="13" name="Google Shape;162;p20">
            <a:extLst>
              <a:ext uri="{FF2B5EF4-FFF2-40B4-BE49-F238E27FC236}">
                <a16:creationId xmlns:a16="http://schemas.microsoft.com/office/drawing/2014/main" id="{BE82038F-95FE-415C-83E9-1B39D88C041C}"/>
              </a:ext>
            </a:extLst>
          </p:cNvPr>
          <p:cNvSpPr txBox="1"/>
          <p:nvPr/>
        </p:nvSpPr>
        <p:spPr>
          <a:xfrm>
            <a:off x="35634" y="3254998"/>
            <a:ext cx="3033391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63E9D"/>
              </a:buClr>
              <a:buSzPts val="1400"/>
            </a:pPr>
            <a:r>
              <a:rPr lang="fr" sz="1700" u="sng" dirty="0">
                <a:solidFill>
                  <a:schemeClr val="tx1"/>
                </a:solidFill>
                <a:latin typeface="+mn-lt"/>
                <a:ea typeface="Calibri"/>
                <a:cs typeface="Netto Offc Pro" panose="020B0504020101010102" pitchFamily="34" charset="0"/>
                <a:sym typeface="Calibri"/>
              </a:rPr>
              <a:t>Indicateur permettant de se comparer à des destinations au potentiel similaire</a:t>
            </a:r>
            <a:endParaRPr sz="1700" u="sng" dirty="0">
              <a:solidFill>
                <a:schemeClr val="tx1"/>
              </a:solidFill>
              <a:latin typeface="+mn-lt"/>
              <a:ea typeface="Calibri"/>
              <a:cs typeface="Netto Offc Pro" panose="020B0504020101010102" pitchFamily="34" charset="0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AA36B8-5FA7-4A29-9843-35B181F1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47" y="1068851"/>
            <a:ext cx="4048936" cy="506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02765B5D-175A-4E7C-B7E1-DAF35A23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56" y="6356353"/>
            <a:ext cx="2133600" cy="365125"/>
          </a:xfrm>
        </p:spPr>
        <p:txBody>
          <a:bodyPr/>
          <a:lstStyle/>
          <a:p>
            <a:pPr defTabSz="457178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Arial"/>
              </a:rPr>
              <a:t> 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8722AA7-58BB-4D9C-99C4-BF089190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477" y="6356353"/>
            <a:ext cx="3860800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Savoie / Haute Savoie ? –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1465690553"/>
      </p:ext>
    </p:extLst>
  </p:cSld>
  <p:clrMapOvr>
    <a:masterClrMapping/>
  </p:clrMapOvr>
</p:sld>
</file>

<file path=ppt/theme/theme1.xml><?xml version="1.0" encoding="utf-8"?>
<a:theme xmlns:a="http://schemas.openxmlformats.org/drawingml/2006/main" name="1. 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Thème avec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Thème sans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1. Diapo tit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1204</Words>
  <Application>Microsoft Office PowerPoint</Application>
  <PresentationFormat>Affichage à l'écran (4:3)</PresentationFormat>
  <Paragraphs>218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Trebuchet MS</vt:lpstr>
      <vt:lpstr>Wingdings</vt:lpstr>
      <vt:lpstr>1. Diapo titre</vt:lpstr>
      <vt:lpstr>2. Thème avec onglet</vt:lpstr>
      <vt:lpstr>3. Thème sans onglet</vt:lpstr>
      <vt:lpstr>1_1. Diapo titre</vt:lpstr>
      <vt:lpstr>PilOT :  l’outil de pilotage des organismes de tourisme</vt:lpstr>
      <vt:lpstr>PilOT – le concept</vt:lpstr>
      <vt:lpstr>PilOT – le concept</vt:lpstr>
      <vt:lpstr>PilOT – Pour qui et pour quoi faire ?</vt:lpstr>
      <vt:lpstr>PilOT – Présentation globale</vt:lpstr>
      <vt:lpstr>Présentation PowerPoint</vt:lpstr>
      <vt:lpstr>Présentation PowerPoint</vt:lpstr>
      <vt:lpstr>Présentation PowerPoint</vt:lpstr>
      <vt:lpstr>Présentation PowerPoint</vt:lpstr>
      <vt:lpstr>PilOT – Organisation territoriale</vt:lpstr>
      <vt:lpstr>Découverte de la plateforme</vt:lpstr>
      <vt:lpstr>Présentation PowerPoint</vt:lpstr>
      <vt:lpstr>Fiche ISEC  et  tableau de bord ISEC</vt:lpstr>
      <vt:lpstr>Présentation PowerPoint</vt:lpstr>
      <vt:lpstr>Fiche ITT et  tableau de bord ITT</vt:lpstr>
      <vt:lpstr>Présentation PowerPoint</vt:lpstr>
      <vt:lpstr>Module de comparaison / Benchmark</vt:lpstr>
      <vt:lpstr>Présentation PowerPoint</vt:lpstr>
      <vt:lpstr>Présentation PowerPoint</vt:lpstr>
      <vt:lpstr>Présentation PowerPoint</vt:lpstr>
      <vt:lpstr>Se lancer dans PilOT</vt:lpstr>
      <vt:lpstr>Présentation PowerPoint</vt:lpstr>
      <vt:lpstr>Présentation PowerPoint</vt:lpstr>
      <vt:lpstr> Le projet PilOT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:  l’outil de pilotage des organismes de tourisme</dc:title>
  <dc:creator>Mathieu DAUBON</dc:creator>
  <cp:lastModifiedBy>Mathieu DAUBON</cp:lastModifiedBy>
  <cp:revision>2</cp:revision>
  <dcterms:created xsi:type="dcterms:W3CDTF">2021-02-10T13:11:56Z</dcterms:created>
  <dcterms:modified xsi:type="dcterms:W3CDTF">2021-02-12T16:33:41Z</dcterms:modified>
</cp:coreProperties>
</file>